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4" r:id="rId6"/>
    <p:sldId id="278" r:id="rId7"/>
    <p:sldId id="268" r:id="rId8"/>
    <p:sldId id="261" r:id="rId9"/>
    <p:sldId id="285" r:id="rId10"/>
    <p:sldId id="279" r:id="rId11"/>
    <p:sldId id="263" r:id="rId12"/>
    <p:sldId id="265" r:id="rId13"/>
    <p:sldId id="284" r:id="rId14"/>
    <p:sldId id="280" r:id="rId15"/>
    <p:sldId id="281" r:id="rId16"/>
    <p:sldId id="273" r:id="rId17"/>
    <p:sldId id="275" r:id="rId18"/>
    <p:sldId id="276" r:id="rId19"/>
    <p:sldId id="267" r:id="rId20"/>
    <p:sldId id="289" r:id="rId21"/>
    <p:sldId id="28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3A"/>
    <a:srgbClr val="4F3325"/>
    <a:srgbClr val="FFDF7E"/>
    <a:srgbClr val="009A4C"/>
    <a:srgbClr val="7BA037"/>
    <a:srgbClr val="FFFFFF"/>
    <a:srgbClr val="8ED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9F910-D212-4550-AF0A-AB4C8CBF058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E2AE5-B0FA-411D-8E31-4826F2C9A3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Publishing research in scholarly journals</a:t>
          </a:r>
        </a:p>
      </dgm:t>
    </dgm:pt>
    <dgm:pt modelId="{8BB2F270-FE38-45B1-BDC1-654DB616DF93}" type="parTrans" cxnId="{4CCA79B9-30E3-48E5-9DA3-FA42D90B0BEF}">
      <dgm:prSet/>
      <dgm:spPr/>
      <dgm:t>
        <a:bodyPr/>
        <a:lstStyle/>
        <a:p>
          <a:endParaRPr lang="en-US"/>
        </a:p>
      </dgm:t>
    </dgm:pt>
    <dgm:pt modelId="{3BA0CADC-EDB1-42B9-A2B3-AA2B8911BB88}" type="sibTrans" cxnId="{4CCA79B9-30E3-48E5-9DA3-FA42D90B0BEF}">
      <dgm:prSet/>
      <dgm:spPr/>
      <dgm:t>
        <a:bodyPr/>
        <a:lstStyle/>
        <a:p>
          <a:endParaRPr lang="en-US"/>
        </a:p>
      </dgm:t>
    </dgm:pt>
    <dgm:pt modelId="{F43F0E89-E06E-47AC-8266-6FBDFA5CBB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Presenting research at Annual Meeting</a:t>
          </a:r>
        </a:p>
      </dgm:t>
    </dgm:pt>
    <dgm:pt modelId="{E5CBCF93-058E-4358-B88F-6BBF48F631E8}" type="parTrans" cxnId="{786219AB-790B-4BE4-879A-17449DF3CFD3}">
      <dgm:prSet/>
      <dgm:spPr/>
      <dgm:t>
        <a:bodyPr/>
        <a:lstStyle/>
        <a:p>
          <a:endParaRPr lang="en-US"/>
        </a:p>
      </dgm:t>
    </dgm:pt>
    <dgm:pt modelId="{D1F44BDC-11B0-486B-84E7-898C2DC52BC1}" type="sibTrans" cxnId="{786219AB-790B-4BE4-879A-17449DF3CFD3}">
      <dgm:prSet/>
      <dgm:spPr/>
      <dgm:t>
        <a:bodyPr/>
        <a:lstStyle/>
        <a:p>
          <a:endParaRPr lang="en-US"/>
        </a:p>
      </dgm:t>
    </dgm:pt>
    <dgm:pt modelId="{A2BE994E-C2D7-4F37-B427-BFA58256A8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Representation in Washington, DC (research funding)</a:t>
          </a:r>
        </a:p>
      </dgm:t>
    </dgm:pt>
    <dgm:pt modelId="{F671CF34-8B39-418D-96CD-63E3CAF64990}" type="parTrans" cxnId="{2AA7576B-21A2-44DC-ABA9-3413A10F2046}">
      <dgm:prSet/>
      <dgm:spPr/>
      <dgm:t>
        <a:bodyPr/>
        <a:lstStyle/>
        <a:p>
          <a:endParaRPr lang="en-US"/>
        </a:p>
      </dgm:t>
    </dgm:pt>
    <dgm:pt modelId="{0AA3D2AF-7F88-4AA0-BBCC-2931266BA7EA}" type="sibTrans" cxnId="{2AA7576B-21A2-44DC-ABA9-3413A10F2046}">
      <dgm:prSet/>
      <dgm:spPr/>
      <dgm:t>
        <a:bodyPr/>
        <a:lstStyle/>
        <a:p>
          <a:endParaRPr lang="en-US"/>
        </a:p>
      </dgm:t>
    </dgm:pt>
    <dgm:pt modelId="{A6955661-0B42-4640-AE20-63CB515582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Networking w/ fellow members (students, scientists)</a:t>
          </a:r>
        </a:p>
      </dgm:t>
    </dgm:pt>
    <dgm:pt modelId="{D1FACD27-15C6-413E-B449-4412F9BE1208}" type="parTrans" cxnId="{5BA80164-DBE2-45EE-9E30-58DC498A3603}">
      <dgm:prSet/>
      <dgm:spPr/>
      <dgm:t>
        <a:bodyPr/>
        <a:lstStyle/>
        <a:p>
          <a:endParaRPr lang="en-US"/>
        </a:p>
      </dgm:t>
    </dgm:pt>
    <dgm:pt modelId="{0C6D13AF-2405-4F2B-8A8F-4F15F345416E}" type="sibTrans" cxnId="{5BA80164-DBE2-45EE-9E30-58DC498A3603}">
      <dgm:prSet/>
      <dgm:spPr/>
      <dgm:t>
        <a:bodyPr/>
        <a:lstStyle/>
        <a:p>
          <a:endParaRPr lang="en-US"/>
        </a:p>
      </dgm:t>
    </dgm:pt>
    <dgm:pt modelId="{62827CF7-C563-424F-978C-5078985790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Support of large-scale initiatives</a:t>
          </a:r>
        </a:p>
      </dgm:t>
    </dgm:pt>
    <dgm:pt modelId="{FD86ACEF-4233-4FBD-854D-94A22B01FA9D}" type="parTrans" cxnId="{25BF120B-2CF3-48F7-8375-7A0BE2A58752}">
      <dgm:prSet/>
      <dgm:spPr/>
      <dgm:t>
        <a:bodyPr/>
        <a:lstStyle/>
        <a:p>
          <a:endParaRPr lang="en-US"/>
        </a:p>
      </dgm:t>
    </dgm:pt>
    <dgm:pt modelId="{E373D86A-14D5-4493-A76A-121BF5DC24E7}" type="sibTrans" cxnId="{25BF120B-2CF3-48F7-8375-7A0BE2A58752}">
      <dgm:prSet/>
      <dgm:spPr/>
      <dgm:t>
        <a:bodyPr/>
        <a:lstStyle/>
        <a:p>
          <a:endParaRPr lang="en-US"/>
        </a:p>
      </dgm:t>
    </dgm:pt>
    <dgm:pt modelId="{DDE90800-78C6-4880-BB5B-A56009F3FC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Connection to application of science through the CCA network</a:t>
          </a:r>
        </a:p>
      </dgm:t>
    </dgm:pt>
    <dgm:pt modelId="{89AE51E9-2032-4744-A791-B1E1CD664FE3}" type="parTrans" cxnId="{9E63CA98-52FE-46F0-B4E5-CC96AA6F5E21}">
      <dgm:prSet/>
      <dgm:spPr/>
      <dgm:t>
        <a:bodyPr/>
        <a:lstStyle/>
        <a:p>
          <a:endParaRPr lang="en-US"/>
        </a:p>
      </dgm:t>
    </dgm:pt>
    <dgm:pt modelId="{F7766D79-65E5-46D4-ABDF-98217C864820}" type="sibTrans" cxnId="{9E63CA98-52FE-46F0-B4E5-CC96AA6F5E21}">
      <dgm:prSet/>
      <dgm:spPr/>
      <dgm:t>
        <a:bodyPr/>
        <a:lstStyle/>
        <a:p>
          <a:endParaRPr lang="en-US"/>
        </a:p>
      </dgm:t>
    </dgm:pt>
    <dgm:pt modelId="{BFD086D3-5FF3-479C-AB09-2A4F24082522}" type="pres">
      <dgm:prSet presAssocID="{2189F910-D212-4550-AF0A-AB4C8CBF0587}" presName="root" presStyleCnt="0">
        <dgm:presLayoutVars>
          <dgm:dir/>
          <dgm:resizeHandles val="exact"/>
        </dgm:presLayoutVars>
      </dgm:prSet>
      <dgm:spPr/>
    </dgm:pt>
    <dgm:pt modelId="{776029F0-EB3E-4C04-85CF-E578F8720128}" type="pres">
      <dgm:prSet presAssocID="{6F3E2AE5-B0FA-411D-8E31-4826F2C9A31C}" presName="compNode" presStyleCnt="0"/>
      <dgm:spPr/>
    </dgm:pt>
    <dgm:pt modelId="{51138AD9-C2AE-4A59-89F8-5B2EB6B83508}" type="pres">
      <dgm:prSet presAssocID="{6F3E2AE5-B0FA-411D-8E31-4826F2C9A31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805B862-B88A-4D49-AC3B-E217E6B0DEAE}" type="pres">
      <dgm:prSet presAssocID="{6F3E2AE5-B0FA-411D-8E31-4826F2C9A31C}" presName="spaceRect" presStyleCnt="0"/>
      <dgm:spPr/>
    </dgm:pt>
    <dgm:pt modelId="{4CF71032-2BE5-4F71-B4CF-53BAF4988B31}" type="pres">
      <dgm:prSet presAssocID="{6F3E2AE5-B0FA-411D-8E31-4826F2C9A31C}" presName="textRect" presStyleLbl="revTx" presStyleIdx="0" presStyleCnt="6">
        <dgm:presLayoutVars>
          <dgm:chMax val="1"/>
          <dgm:chPref val="1"/>
        </dgm:presLayoutVars>
      </dgm:prSet>
      <dgm:spPr/>
    </dgm:pt>
    <dgm:pt modelId="{05C06E84-81B1-4298-B2E6-DF1F12D3BA3C}" type="pres">
      <dgm:prSet presAssocID="{3BA0CADC-EDB1-42B9-A2B3-AA2B8911BB88}" presName="sibTrans" presStyleCnt="0"/>
      <dgm:spPr/>
    </dgm:pt>
    <dgm:pt modelId="{8F4318F4-5A42-406B-9B26-D91BF2FAA6F9}" type="pres">
      <dgm:prSet presAssocID="{F43F0E89-E06E-47AC-8266-6FBDFA5CBBF4}" presName="compNode" presStyleCnt="0"/>
      <dgm:spPr/>
    </dgm:pt>
    <dgm:pt modelId="{6B51A903-D146-44D2-A039-AAFFE310992A}" type="pres">
      <dgm:prSet presAssocID="{F43F0E89-E06E-47AC-8266-6FBDFA5CBBF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9394141-9E8F-4F30-BAED-EA7D20DDF3A1}" type="pres">
      <dgm:prSet presAssocID="{F43F0E89-E06E-47AC-8266-6FBDFA5CBBF4}" presName="spaceRect" presStyleCnt="0"/>
      <dgm:spPr/>
    </dgm:pt>
    <dgm:pt modelId="{A13C62CE-82C1-4DEB-AA62-56984D97C916}" type="pres">
      <dgm:prSet presAssocID="{F43F0E89-E06E-47AC-8266-6FBDFA5CBBF4}" presName="textRect" presStyleLbl="revTx" presStyleIdx="1" presStyleCnt="6">
        <dgm:presLayoutVars>
          <dgm:chMax val="1"/>
          <dgm:chPref val="1"/>
        </dgm:presLayoutVars>
      </dgm:prSet>
      <dgm:spPr/>
    </dgm:pt>
    <dgm:pt modelId="{D276189A-D956-49CA-ABD4-E6F459172164}" type="pres">
      <dgm:prSet presAssocID="{D1F44BDC-11B0-486B-84E7-898C2DC52BC1}" presName="sibTrans" presStyleCnt="0"/>
      <dgm:spPr/>
    </dgm:pt>
    <dgm:pt modelId="{0CAE1D10-BE59-4484-BAC8-56DAD4941125}" type="pres">
      <dgm:prSet presAssocID="{A2BE994E-C2D7-4F37-B427-BFA58256A8C2}" presName="compNode" presStyleCnt="0"/>
      <dgm:spPr/>
    </dgm:pt>
    <dgm:pt modelId="{0156EC85-40BA-476A-BEB9-5CEDACF04E27}" type="pres">
      <dgm:prSet presAssocID="{A2BE994E-C2D7-4F37-B427-BFA58256A8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F9CE1E8-5848-4D66-BDC4-5B027D7D94CE}" type="pres">
      <dgm:prSet presAssocID="{A2BE994E-C2D7-4F37-B427-BFA58256A8C2}" presName="spaceRect" presStyleCnt="0"/>
      <dgm:spPr/>
    </dgm:pt>
    <dgm:pt modelId="{E4E6FA59-CB68-4342-9C75-DE91CA8287D8}" type="pres">
      <dgm:prSet presAssocID="{A2BE994E-C2D7-4F37-B427-BFA58256A8C2}" presName="textRect" presStyleLbl="revTx" presStyleIdx="2" presStyleCnt="6">
        <dgm:presLayoutVars>
          <dgm:chMax val="1"/>
          <dgm:chPref val="1"/>
        </dgm:presLayoutVars>
      </dgm:prSet>
      <dgm:spPr/>
    </dgm:pt>
    <dgm:pt modelId="{35D82852-DFEC-4754-AEBC-57FC5E6BC28E}" type="pres">
      <dgm:prSet presAssocID="{0AA3D2AF-7F88-4AA0-BBCC-2931266BA7EA}" presName="sibTrans" presStyleCnt="0"/>
      <dgm:spPr/>
    </dgm:pt>
    <dgm:pt modelId="{22A7351F-0B32-4E73-B0E7-999CBF599A5A}" type="pres">
      <dgm:prSet presAssocID="{A6955661-0B42-4640-AE20-63CB51558249}" presName="compNode" presStyleCnt="0"/>
      <dgm:spPr/>
    </dgm:pt>
    <dgm:pt modelId="{2EFE08D8-184A-4CDB-AE4A-428BB93684CA}" type="pres">
      <dgm:prSet presAssocID="{A6955661-0B42-4640-AE20-63CB5155824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B5E7303-97B3-46BC-912B-00F5955B8893}" type="pres">
      <dgm:prSet presAssocID="{A6955661-0B42-4640-AE20-63CB51558249}" presName="spaceRect" presStyleCnt="0"/>
      <dgm:spPr/>
    </dgm:pt>
    <dgm:pt modelId="{67B27197-0FBE-492C-A1B3-91A42C8850C8}" type="pres">
      <dgm:prSet presAssocID="{A6955661-0B42-4640-AE20-63CB51558249}" presName="textRect" presStyleLbl="revTx" presStyleIdx="3" presStyleCnt="6">
        <dgm:presLayoutVars>
          <dgm:chMax val="1"/>
          <dgm:chPref val="1"/>
        </dgm:presLayoutVars>
      </dgm:prSet>
      <dgm:spPr/>
    </dgm:pt>
    <dgm:pt modelId="{5EBEFC24-D9AB-4C1D-B215-FF48F90C47C0}" type="pres">
      <dgm:prSet presAssocID="{0C6D13AF-2405-4F2B-8A8F-4F15F345416E}" presName="sibTrans" presStyleCnt="0"/>
      <dgm:spPr/>
    </dgm:pt>
    <dgm:pt modelId="{3483F84A-108B-4CA3-9111-D14708B7B9F3}" type="pres">
      <dgm:prSet presAssocID="{62827CF7-C563-424F-978C-5078985790B9}" presName="compNode" presStyleCnt="0"/>
      <dgm:spPr/>
    </dgm:pt>
    <dgm:pt modelId="{3A0800A9-6BDE-4817-9F64-8FEAA09F99ED}" type="pres">
      <dgm:prSet presAssocID="{62827CF7-C563-424F-978C-5078985790B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BD9AB3-0F7B-4484-AE3B-0FE760644125}" type="pres">
      <dgm:prSet presAssocID="{62827CF7-C563-424F-978C-5078985790B9}" presName="spaceRect" presStyleCnt="0"/>
      <dgm:spPr/>
    </dgm:pt>
    <dgm:pt modelId="{24445669-5DF6-4307-9478-1C3C5873F55C}" type="pres">
      <dgm:prSet presAssocID="{62827CF7-C563-424F-978C-5078985790B9}" presName="textRect" presStyleLbl="revTx" presStyleIdx="4" presStyleCnt="6">
        <dgm:presLayoutVars>
          <dgm:chMax val="1"/>
          <dgm:chPref val="1"/>
        </dgm:presLayoutVars>
      </dgm:prSet>
      <dgm:spPr/>
    </dgm:pt>
    <dgm:pt modelId="{F105FB37-C995-44D8-8949-1321FE770948}" type="pres">
      <dgm:prSet presAssocID="{E373D86A-14D5-4493-A76A-121BF5DC24E7}" presName="sibTrans" presStyleCnt="0"/>
      <dgm:spPr/>
    </dgm:pt>
    <dgm:pt modelId="{77F84E57-FEEA-4A23-BF5F-97814E7D3E6F}" type="pres">
      <dgm:prSet presAssocID="{DDE90800-78C6-4880-BB5B-A56009F3FC17}" presName="compNode" presStyleCnt="0"/>
      <dgm:spPr/>
    </dgm:pt>
    <dgm:pt modelId="{B29FDFC7-202A-4C78-8899-CE6F20B1B05E}" type="pres">
      <dgm:prSet presAssocID="{DDE90800-78C6-4880-BB5B-A56009F3FC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6701FE80-E911-40A5-AA5C-F04E268885D6}" type="pres">
      <dgm:prSet presAssocID="{DDE90800-78C6-4880-BB5B-A56009F3FC17}" presName="spaceRect" presStyleCnt="0"/>
      <dgm:spPr/>
    </dgm:pt>
    <dgm:pt modelId="{A829B70D-41F2-4AAD-8B90-B0FDBFB63C7B}" type="pres">
      <dgm:prSet presAssocID="{DDE90800-78C6-4880-BB5B-A56009F3FC1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5BF120B-2CF3-48F7-8375-7A0BE2A58752}" srcId="{2189F910-D212-4550-AF0A-AB4C8CBF0587}" destId="{62827CF7-C563-424F-978C-5078985790B9}" srcOrd="4" destOrd="0" parTransId="{FD86ACEF-4233-4FBD-854D-94A22B01FA9D}" sibTransId="{E373D86A-14D5-4493-A76A-121BF5DC24E7}"/>
    <dgm:cxn modelId="{897EE430-B8B8-44AB-895E-E28F29C272BB}" type="presOf" srcId="{62827CF7-C563-424F-978C-5078985790B9}" destId="{24445669-5DF6-4307-9478-1C3C5873F55C}" srcOrd="0" destOrd="0" presId="urn:microsoft.com/office/officeart/2018/2/layout/IconLabelList"/>
    <dgm:cxn modelId="{5BA80164-DBE2-45EE-9E30-58DC498A3603}" srcId="{2189F910-D212-4550-AF0A-AB4C8CBF0587}" destId="{A6955661-0B42-4640-AE20-63CB51558249}" srcOrd="3" destOrd="0" parTransId="{D1FACD27-15C6-413E-B449-4412F9BE1208}" sibTransId="{0C6D13AF-2405-4F2B-8A8F-4F15F345416E}"/>
    <dgm:cxn modelId="{2454714A-A502-4DC8-BB10-01D692F73BBC}" type="presOf" srcId="{DDE90800-78C6-4880-BB5B-A56009F3FC17}" destId="{A829B70D-41F2-4AAD-8B90-B0FDBFB63C7B}" srcOrd="0" destOrd="0" presId="urn:microsoft.com/office/officeart/2018/2/layout/IconLabelList"/>
    <dgm:cxn modelId="{2AA7576B-21A2-44DC-ABA9-3413A10F2046}" srcId="{2189F910-D212-4550-AF0A-AB4C8CBF0587}" destId="{A2BE994E-C2D7-4F37-B427-BFA58256A8C2}" srcOrd="2" destOrd="0" parTransId="{F671CF34-8B39-418D-96CD-63E3CAF64990}" sibTransId="{0AA3D2AF-7F88-4AA0-BBCC-2931266BA7EA}"/>
    <dgm:cxn modelId="{EE23484C-F42C-4148-9678-C804F3909654}" type="presOf" srcId="{6F3E2AE5-B0FA-411D-8E31-4826F2C9A31C}" destId="{4CF71032-2BE5-4F71-B4CF-53BAF4988B31}" srcOrd="0" destOrd="0" presId="urn:microsoft.com/office/officeart/2018/2/layout/IconLabelList"/>
    <dgm:cxn modelId="{E1EE1582-33DC-4FF1-91DB-BF051269A7B1}" type="presOf" srcId="{2189F910-D212-4550-AF0A-AB4C8CBF0587}" destId="{BFD086D3-5FF3-479C-AB09-2A4F24082522}" srcOrd="0" destOrd="0" presId="urn:microsoft.com/office/officeart/2018/2/layout/IconLabelList"/>
    <dgm:cxn modelId="{F9FD578F-42AA-4D91-9A98-D895B666A0DE}" type="presOf" srcId="{A2BE994E-C2D7-4F37-B427-BFA58256A8C2}" destId="{E4E6FA59-CB68-4342-9C75-DE91CA8287D8}" srcOrd="0" destOrd="0" presId="urn:microsoft.com/office/officeart/2018/2/layout/IconLabelList"/>
    <dgm:cxn modelId="{9E63CA98-52FE-46F0-B4E5-CC96AA6F5E21}" srcId="{2189F910-D212-4550-AF0A-AB4C8CBF0587}" destId="{DDE90800-78C6-4880-BB5B-A56009F3FC17}" srcOrd="5" destOrd="0" parTransId="{89AE51E9-2032-4744-A791-B1E1CD664FE3}" sibTransId="{F7766D79-65E5-46D4-ABDF-98217C864820}"/>
    <dgm:cxn modelId="{743D7FA8-C4D3-4120-8CDD-8ED55F5821BA}" type="presOf" srcId="{F43F0E89-E06E-47AC-8266-6FBDFA5CBBF4}" destId="{A13C62CE-82C1-4DEB-AA62-56984D97C916}" srcOrd="0" destOrd="0" presId="urn:microsoft.com/office/officeart/2018/2/layout/IconLabelList"/>
    <dgm:cxn modelId="{79392EAA-AE08-4FF4-8CA9-0F793182BC86}" type="presOf" srcId="{A6955661-0B42-4640-AE20-63CB51558249}" destId="{67B27197-0FBE-492C-A1B3-91A42C8850C8}" srcOrd="0" destOrd="0" presId="urn:microsoft.com/office/officeart/2018/2/layout/IconLabelList"/>
    <dgm:cxn modelId="{786219AB-790B-4BE4-879A-17449DF3CFD3}" srcId="{2189F910-D212-4550-AF0A-AB4C8CBF0587}" destId="{F43F0E89-E06E-47AC-8266-6FBDFA5CBBF4}" srcOrd="1" destOrd="0" parTransId="{E5CBCF93-058E-4358-B88F-6BBF48F631E8}" sibTransId="{D1F44BDC-11B0-486B-84E7-898C2DC52BC1}"/>
    <dgm:cxn modelId="{4CCA79B9-30E3-48E5-9DA3-FA42D90B0BEF}" srcId="{2189F910-D212-4550-AF0A-AB4C8CBF0587}" destId="{6F3E2AE5-B0FA-411D-8E31-4826F2C9A31C}" srcOrd="0" destOrd="0" parTransId="{8BB2F270-FE38-45B1-BDC1-654DB616DF93}" sibTransId="{3BA0CADC-EDB1-42B9-A2B3-AA2B8911BB88}"/>
    <dgm:cxn modelId="{B19CA99D-B6D0-4835-9A53-AE3B0624C1BD}" type="presParOf" srcId="{BFD086D3-5FF3-479C-AB09-2A4F24082522}" destId="{776029F0-EB3E-4C04-85CF-E578F8720128}" srcOrd="0" destOrd="0" presId="urn:microsoft.com/office/officeart/2018/2/layout/IconLabelList"/>
    <dgm:cxn modelId="{2D3C4DC3-3BF1-4E0E-8C98-27480B6731A0}" type="presParOf" srcId="{776029F0-EB3E-4C04-85CF-E578F8720128}" destId="{51138AD9-C2AE-4A59-89F8-5B2EB6B83508}" srcOrd="0" destOrd="0" presId="urn:microsoft.com/office/officeart/2018/2/layout/IconLabelList"/>
    <dgm:cxn modelId="{00147832-E463-425B-B3B2-02CC053E24C8}" type="presParOf" srcId="{776029F0-EB3E-4C04-85CF-E578F8720128}" destId="{3805B862-B88A-4D49-AC3B-E217E6B0DEAE}" srcOrd="1" destOrd="0" presId="urn:microsoft.com/office/officeart/2018/2/layout/IconLabelList"/>
    <dgm:cxn modelId="{5CD070DA-CF3B-4BF8-BD92-CA25C956039E}" type="presParOf" srcId="{776029F0-EB3E-4C04-85CF-E578F8720128}" destId="{4CF71032-2BE5-4F71-B4CF-53BAF4988B31}" srcOrd="2" destOrd="0" presId="urn:microsoft.com/office/officeart/2018/2/layout/IconLabelList"/>
    <dgm:cxn modelId="{45C3D40E-C3C2-4671-9250-E25CFF9FBBC9}" type="presParOf" srcId="{BFD086D3-5FF3-479C-AB09-2A4F24082522}" destId="{05C06E84-81B1-4298-B2E6-DF1F12D3BA3C}" srcOrd="1" destOrd="0" presId="urn:microsoft.com/office/officeart/2018/2/layout/IconLabelList"/>
    <dgm:cxn modelId="{7B62EDD8-C37B-4251-B054-32617A32EEE2}" type="presParOf" srcId="{BFD086D3-5FF3-479C-AB09-2A4F24082522}" destId="{8F4318F4-5A42-406B-9B26-D91BF2FAA6F9}" srcOrd="2" destOrd="0" presId="urn:microsoft.com/office/officeart/2018/2/layout/IconLabelList"/>
    <dgm:cxn modelId="{097ADA7C-5415-49D7-BBF6-F9A96D3689AD}" type="presParOf" srcId="{8F4318F4-5A42-406B-9B26-D91BF2FAA6F9}" destId="{6B51A903-D146-44D2-A039-AAFFE310992A}" srcOrd="0" destOrd="0" presId="urn:microsoft.com/office/officeart/2018/2/layout/IconLabelList"/>
    <dgm:cxn modelId="{CB9E6560-0C7A-4531-BD91-B3665C4873DB}" type="presParOf" srcId="{8F4318F4-5A42-406B-9B26-D91BF2FAA6F9}" destId="{F9394141-9E8F-4F30-BAED-EA7D20DDF3A1}" srcOrd="1" destOrd="0" presId="urn:microsoft.com/office/officeart/2018/2/layout/IconLabelList"/>
    <dgm:cxn modelId="{BDEB10A1-314B-4E76-BA8E-A3997454D16F}" type="presParOf" srcId="{8F4318F4-5A42-406B-9B26-D91BF2FAA6F9}" destId="{A13C62CE-82C1-4DEB-AA62-56984D97C916}" srcOrd="2" destOrd="0" presId="urn:microsoft.com/office/officeart/2018/2/layout/IconLabelList"/>
    <dgm:cxn modelId="{49AF7EFB-3063-42E8-BB95-6DDA0D229322}" type="presParOf" srcId="{BFD086D3-5FF3-479C-AB09-2A4F24082522}" destId="{D276189A-D956-49CA-ABD4-E6F459172164}" srcOrd="3" destOrd="0" presId="urn:microsoft.com/office/officeart/2018/2/layout/IconLabelList"/>
    <dgm:cxn modelId="{FBB6C3A7-5DE2-4808-A961-59FEB77794C1}" type="presParOf" srcId="{BFD086D3-5FF3-479C-AB09-2A4F24082522}" destId="{0CAE1D10-BE59-4484-BAC8-56DAD4941125}" srcOrd="4" destOrd="0" presId="urn:microsoft.com/office/officeart/2018/2/layout/IconLabelList"/>
    <dgm:cxn modelId="{6312D8DA-0952-48BF-9CCF-816EF1DD5BA0}" type="presParOf" srcId="{0CAE1D10-BE59-4484-BAC8-56DAD4941125}" destId="{0156EC85-40BA-476A-BEB9-5CEDACF04E27}" srcOrd="0" destOrd="0" presId="urn:microsoft.com/office/officeart/2018/2/layout/IconLabelList"/>
    <dgm:cxn modelId="{1130F674-4CFE-4661-B143-9EEE326D4BC2}" type="presParOf" srcId="{0CAE1D10-BE59-4484-BAC8-56DAD4941125}" destId="{6F9CE1E8-5848-4D66-BDC4-5B027D7D94CE}" srcOrd="1" destOrd="0" presId="urn:microsoft.com/office/officeart/2018/2/layout/IconLabelList"/>
    <dgm:cxn modelId="{F658298F-6E91-4F2B-8FDE-06EFCCF0059F}" type="presParOf" srcId="{0CAE1D10-BE59-4484-BAC8-56DAD4941125}" destId="{E4E6FA59-CB68-4342-9C75-DE91CA8287D8}" srcOrd="2" destOrd="0" presId="urn:microsoft.com/office/officeart/2018/2/layout/IconLabelList"/>
    <dgm:cxn modelId="{7F876BF9-603D-440B-9A1F-7B242CA13F4F}" type="presParOf" srcId="{BFD086D3-5FF3-479C-AB09-2A4F24082522}" destId="{35D82852-DFEC-4754-AEBC-57FC5E6BC28E}" srcOrd="5" destOrd="0" presId="urn:microsoft.com/office/officeart/2018/2/layout/IconLabelList"/>
    <dgm:cxn modelId="{3364EA20-14EA-4F69-BE53-1DE6B1F4878C}" type="presParOf" srcId="{BFD086D3-5FF3-479C-AB09-2A4F24082522}" destId="{22A7351F-0B32-4E73-B0E7-999CBF599A5A}" srcOrd="6" destOrd="0" presId="urn:microsoft.com/office/officeart/2018/2/layout/IconLabelList"/>
    <dgm:cxn modelId="{FF27D863-AD87-4CC1-93D5-DA30430C258E}" type="presParOf" srcId="{22A7351F-0B32-4E73-B0E7-999CBF599A5A}" destId="{2EFE08D8-184A-4CDB-AE4A-428BB93684CA}" srcOrd="0" destOrd="0" presId="urn:microsoft.com/office/officeart/2018/2/layout/IconLabelList"/>
    <dgm:cxn modelId="{471D362E-A9EE-4F46-8841-37335DC24750}" type="presParOf" srcId="{22A7351F-0B32-4E73-B0E7-999CBF599A5A}" destId="{0B5E7303-97B3-46BC-912B-00F5955B8893}" srcOrd="1" destOrd="0" presId="urn:microsoft.com/office/officeart/2018/2/layout/IconLabelList"/>
    <dgm:cxn modelId="{00A919EF-C40E-4B41-B564-A63DEF4AD688}" type="presParOf" srcId="{22A7351F-0B32-4E73-B0E7-999CBF599A5A}" destId="{67B27197-0FBE-492C-A1B3-91A42C8850C8}" srcOrd="2" destOrd="0" presId="urn:microsoft.com/office/officeart/2018/2/layout/IconLabelList"/>
    <dgm:cxn modelId="{88EFEE6C-8A53-4774-864A-643B1539D3C2}" type="presParOf" srcId="{BFD086D3-5FF3-479C-AB09-2A4F24082522}" destId="{5EBEFC24-D9AB-4C1D-B215-FF48F90C47C0}" srcOrd="7" destOrd="0" presId="urn:microsoft.com/office/officeart/2018/2/layout/IconLabelList"/>
    <dgm:cxn modelId="{5A5DCC46-BB02-4757-A34A-0FC43CA1498B}" type="presParOf" srcId="{BFD086D3-5FF3-479C-AB09-2A4F24082522}" destId="{3483F84A-108B-4CA3-9111-D14708B7B9F3}" srcOrd="8" destOrd="0" presId="urn:microsoft.com/office/officeart/2018/2/layout/IconLabelList"/>
    <dgm:cxn modelId="{6669C554-BD19-4B4E-829B-F152C58EE022}" type="presParOf" srcId="{3483F84A-108B-4CA3-9111-D14708B7B9F3}" destId="{3A0800A9-6BDE-4817-9F64-8FEAA09F99ED}" srcOrd="0" destOrd="0" presId="urn:microsoft.com/office/officeart/2018/2/layout/IconLabelList"/>
    <dgm:cxn modelId="{6F2766A7-6D7A-47AB-859B-3738A04BB9AF}" type="presParOf" srcId="{3483F84A-108B-4CA3-9111-D14708B7B9F3}" destId="{B0BD9AB3-0F7B-4484-AE3B-0FE760644125}" srcOrd="1" destOrd="0" presId="urn:microsoft.com/office/officeart/2018/2/layout/IconLabelList"/>
    <dgm:cxn modelId="{A84903B5-216E-49DD-A736-93D1992FECD2}" type="presParOf" srcId="{3483F84A-108B-4CA3-9111-D14708B7B9F3}" destId="{24445669-5DF6-4307-9478-1C3C5873F55C}" srcOrd="2" destOrd="0" presId="urn:microsoft.com/office/officeart/2018/2/layout/IconLabelList"/>
    <dgm:cxn modelId="{EFDFCBF4-DECA-41E5-B75B-D2E3BA2F363A}" type="presParOf" srcId="{BFD086D3-5FF3-479C-AB09-2A4F24082522}" destId="{F105FB37-C995-44D8-8949-1321FE770948}" srcOrd="9" destOrd="0" presId="urn:microsoft.com/office/officeart/2018/2/layout/IconLabelList"/>
    <dgm:cxn modelId="{DF6D7A26-8C8C-4252-A555-BA213E29DBEF}" type="presParOf" srcId="{BFD086D3-5FF3-479C-AB09-2A4F24082522}" destId="{77F84E57-FEEA-4A23-BF5F-97814E7D3E6F}" srcOrd="10" destOrd="0" presId="urn:microsoft.com/office/officeart/2018/2/layout/IconLabelList"/>
    <dgm:cxn modelId="{D0E68744-3493-4B41-940D-8B52955D28E5}" type="presParOf" srcId="{77F84E57-FEEA-4A23-BF5F-97814E7D3E6F}" destId="{B29FDFC7-202A-4C78-8899-CE6F20B1B05E}" srcOrd="0" destOrd="0" presId="urn:microsoft.com/office/officeart/2018/2/layout/IconLabelList"/>
    <dgm:cxn modelId="{0E4DA436-3629-4CD9-839F-77C2EBCF89AD}" type="presParOf" srcId="{77F84E57-FEEA-4A23-BF5F-97814E7D3E6F}" destId="{6701FE80-E911-40A5-AA5C-F04E268885D6}" srcOrd="1" destOrd="0" presId="urn:microsoft.com/office/officeart/2018/2/layout/IconLabelList"/>
    <dgm:cxn modelId="{58A8AAA8-171A-41DF-A702-8B80B6405A9A}" type="presParOf" srcId="{77F84E57-FEEA-4A23-BF5F-97814E7D3E6F}" destId="{A829B70D-41F2-4AAD-8B90-B0FDBFB63C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93F12-FA74-4D1C-8456-D463646BDBA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D611E-2D92-473E-9876-BAD93F236D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Enhanced farmer engagement &amp; education</a:t>
          </a:r>
          <a:endParaRPr lang="en-US" sz="1800" dirty="0"/>
        </a:p>
      </dgm:t>
    </dgm:pt>
    <dgm:pt modelId="{4BE69F70-2072-4977-908C-E95CF7325B35}" type="parTrans" cxnId="{974F40C4-F1ED-4A96-AAE5-DFDE25F34B33}">
      <dgm:prSet/>
      <dgm:spPr/>
      <dgm:t>
        <a:bodyPr/>
        <a:lstStyle/>
        <a:p>
          <a:endParaRPr lang="en-US"/>
        </a:p>
      </dgm:t>
    </dgm:pt>
    <dgm:pt modelId="{EBFA653D-3953-4992-B0A4-33A4351DCBF0}" type="sibTrans" cxnId="{974F40C4-F1ED-4A96-AAE5-DFDE25F34B33}">
      <dgm:prSet/>
      <dgm:spPr/>
      <dgm:t>
        <a:bodyPr/>
        <a:lstStyle/>
        <a:p>
          <a:endParaRPr lang="en-US"/>
        </a:p>
      </dgm:t>
    </dgm:pt>
    <dgm:pt modelId="{F54A55B7-D64E-450F-8611-F52062E269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Improving the flexibility of earning CEUs</a:t>
          </a:r>
          <a:endParaRPr lang="en-US" sz="1800" dirty="0"/>
        </a:p>
      </dgm:t>
    </dgm:pt>
    <dgm:pt modelId="{8C2F608D-5667-4EB8-BB97-825585358DFB}" type="parTrans" cxnId="{2CD67F53-B661-4C6D-9594-6E770277C7EC}">
      <dgm:prSet/>
      <dgm:spPr/>
      <dgm:t>
        <a:bodyPr/>
        <a:lstStyle/>
        <a:p>
          <a:endParaRPr lang="en-US"/>
        </a:p>
      </dgm:t>
    </dgm:pt>
    <dgm:pt modelId="{4579F151-88B0-4B5D-88FF-6C18CFD3153F}" type="sibTrans" cxnId="{2CD67F53-B661-4C6D-9594-6E770277C7EC}">
      <dgm:prSet/>
      <dgm:spPr/>
      <dgm:t>
        <a:bodyPr/>
        <a:lstStyle/>
        <a:p>
          <a:endParaRPr lang="en-US"/>
        </a:p>
      </dgm:t>
    </dgm:pt>
    <dgm:pt modelId="{059F9224-9F12-44C8-9DF0-65D8FAD651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Emphasizing specialized education in areas like precision agriculture, carbon sequestration &amp; bio-stimulants</a:t>
          </a:r>
          <a:endParaRPr lang="en-US" sz="1800" dirty="0"/>
        </a:p>
      </dgm:t>
    </dgm:pt>
    <dgm:pt modelId="{F674976C-8501-40CE-B90A-657BA2C3A5ED}" type="parTrans" cxnId="{EEB3E829-98B2-4855-9D93-55E5D356129D}">
      <dgm:prSet/>
      <dgm:spPr/>
      <dgm:t>
        <a:bodyPr/>
        <a:lstStyle/>
        <a:p>
          <a:endParaRPr lang="en-US"/>
        </a:p>
      </dgm:t>
    </dgm:pt>
    <dgm:pt modelId="{E42696C3-F45F-49AC-8E42-72C38251C6F7}" type="sibTrans" cxnId="{EEB3E829-98B2-4855-9D93-55E5D356129D}">
      <dgm:prSet/>
      <dgm:spPr/>
      <dgm:t>
        <a:bodyPr/>
        <a:lstStyle/>
        <a:p>
          <a:endParaRPr lang="en-US"/>
        </a:p>
      </dgm:t>
    </dgm:pt>
    <dgm:pt modelId="{314784AD-E086-473E-9825-149868B1B8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Increasing the awareness &amp; appreciation of CCA credential</a:t>
          </a:r>
        </a:p>
      </dgm:t>
    </dgm:pt>
    <dgm:pt modelId="{E5C8D130-DBAF-435B-8720-AC91798DE2A2}" type="parTrans" cxnId="{C0C347CD-2098-47F4-9CB0-DAA9F73F0281}">
      <dgm:prSet/>
      <dgm:spPr/>
      <dgm:t>
        <a:bodyPr/>
        <a:lstStyle/>
        <a:p>
          <a:endParaRPr lang="en-US"/>
        </a:p>
      </dgm:t>
    </dgm:pt>
    <dgm:pt modelId="{68450EF0-F7D2-401D-B1BE-C3B7108455FB}" type="sibTrans" cxnId="{C0C347CD-2098-47F4-9CB0-DAA9F73F0281}">
      <dgm:prSet/>
      <dgm:spPr/>
      <dgm:t>
        <a:bodyPr/>
        <a:lstStyle/>
        <a:p>
          <a:endParaRPr lang="en-US"/>
        </a:p>
      </dgm:t>
    </dgm:pt>
    <dgm:pt modelId="{4FA0DEFC-7CE7-4AD0-A5F4-3837DB016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Simplifying CEU requirements, improving the tracking system</a:t>
          </a:r>
        </a:p>
      </dgm:t>
    </dgm:pt>
    <dgm:pt modelId="{94E134FA-5581-46DF-AB8E-883422E216CE}" type="parTrans" cxnId="{06BC8AC7-2767-4180-A36C-91051C8F918B}">
      <dgm:prSet/>
      <dgm:spPr/>
      <dgm:t>
        <a:bodyPr/>
        <a:lstStyle/>
        <a:p>
          <a:endParaRPr lang="en-US"/>
        </a:p>
      </dgm:t>
    </dgm:pt>
    <dgm:pt modelId="{A4A985B5-479E-45E5-99EC-102B98EC7380}" type="sibTrans" cxnId="{06BC8AC7-2767-4180-A36C-91051C8F918B}">
      <dgm:prSet/>
      <dgm:spPr/>
      <dgm:t>
        <a:bodyPr/>
        <a:lstStyle/>
        <a:p>
          <a:endParaRPr lang="en-US"/>
        </a:p>
      </dgm:t>
    </dgm:pt>
    <dgm:pt modelId="{C0AC5F4F-15E3-4201-92DA-7EDBA672892A}" type="pres">
      <dgm:prSet presAssocID="{B0393F12-FA74-4D1C-8456-D463646BDBA3}" presName="root" presStyleCnt="0">
        <dgm:presLayoutVars>
          <dgm:dir/>
          <dgm:resizeHandles val="exact"/>
        </dgm:presLayoutVars>
      </dgm:prSet>
      <dgm:spPr/>
    </dgm:pt>
    <dgm:pt modelId="{58AD37E0-D5D2-4F08-8AB0-43560C1FA23F}" type="pres">
      <dgm:prSet presAssocID="{989D611E-2D92-473E-9876-BAD93F236D98}" presName="compNode" presStyleCnt="0"/>
      <dgm:spPr/>
    </dgm:pt>
    <dgm:pt modelId="{55255889-76F4-4931-8427-4DD8D93A97C6}" type="pres">
      <dgm:prSet presAssocID="{989D611E-2D92-473E-9876-BAD93F236D9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CFE3348E-2B16-4D69-AE2A-DC63B2EF8061}" type="pres">
      <dgm:prSet presAssocID="{989D611E-2D92-473E-9876-BAD93F236D98}" presName="spaceRect" presStyleCnt="0"/>
      <dgm:spPr/>
    </dgm:pt>
    <dgm:pt modelId="{4A2E483A-5481-4585-A0AD-301E572C4ECA}" type="pres">
      <dgm:prSet presAssocID="{989D611E-2D92-473E-9876-BAD93F236D98}" presName="textRect" presStyleLbl="revTx" presStyleIdx="0" presStyleCnt="5">
        <dgm:presLayoutVars>
          <dgm:chMax val="1"/>
          <dgm:chPref val="1"/>
        </dgm:presLayoutVars>
      </dgm:prSet>
      <dgm:spPr/>
    </dgm:pt>
    <dgm:pt modelId="{87A7B626-D2BA-474B-9786-89CAF5DFCF7C}" type="pres">
      <dgm:prSet presAssocID="{EBFA653D-3953-4992-B0A4-33A4351DCBF0}" presName="sibTrans" presStyleCnt="0"/>
      <dgm:spPr/>
    </dgm:pt>
    <dgm:pt modelId="{D3F9C875-20B9-45DC-9035-E4539D2EC5CE}" type="pres">
      <dgm:prSet presAssocID="{F54A55B7-D64E-450F-8611-F52062E269C6}" presName="compNode" presStyleCnt="0"/>
      <dgm:spPr/>
    </dgm:pt>
    <dgm:pt modelId="{16109654-B279-45BB-85D4-92859C80D696}" type="pres">
      <dgm:prSet presAssocID="{F54A55B7-D64E-450F-8611-F52062E269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E2947F3-03DC-4DC1-B0AC-5B339CE729B2}" type="pres">
      <dgm:prSet presAssocID="{F54A55B7-D64E-450F-8611-F52062E269C6}" presName="spaceRect" presStyleCnt="0"/>
      <dgm:spPr/>
    </dgm:pt>
    <dgm:pt modelId="{6F790781-8619-4257-8340-AB708FC664CF}" type="pres">
      <dgm:prSet presAssocID="{F54A55B7-D64E-450F-8611-F52062E269C6}" presName="textRect" presStyleLbl="revTx" presStyleIdx="1" presStyleCnt="5">
        <dgm:presLayoutVars>
          <dgm:chMax val="1"/>
          <dgm:chPref val="1"/>
        </dgm:presLayoutVars>
      </dgm:prSet>
      <dgm:spPr/>
    </dgm:pt>
    <dgm:pt modelId="{5E68E499-0E05-479B-B046-B583CF8947AB}" type="pres">
      <dgm:prSet presAssocID="{4579F151-88B0-4B5D-88FF-6C18CFD3153F}" presName="sibTrans" presStyleCnt="0"/>
      <dgm:spPr/>
    </dgm:pt>
    <dgm:pt modelId="{ACAA9795-AD02-433A-B78B-C63BF319CEA6}" type="pres">
      <dgm:prSet presAssocID="{059F9224-9F12-44C8-9DF0-65D8FAD651CD}" presName="compNode" presStyleCnt="0"/>
      <dgm:spPr/>
    </dgm:pt>
    <dgm:pt modelId="{0AD425D6-8729-4BDB-8BEE-9F392B43C7FA}" type="pres">
      <dgm:prSet presAssocID="{059F9224-9F12-44C8-9DF0-65D8FAD651C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35081CE-AA2B-4448-AB33-80929B811D68}" type="pres">
      <dgm:prSet presAssocID="{059F9224-9F12-44C8-9DF0-65D8FAD651CD}" presName="spaceRect" presStyleCnt="0"/>
      <dgm:spPr/>
    </dgm:pt>
    <dgm:pt modelId="{8A28ADD8-627C-4F89-912F-49D6E3BBB9CE}" type="pres">
      <dgm:prSet presAssocID="{059F9224-9F12-44C8-9DF0-65D8FAD651CD}" presName="textRect" presStyleLbl="revTx" presStyleIdx="2" presStyleCnt="5">
        <dgm:presLayoutVars>
          <dgm:chMax val="1"/>
          <dgm:chPref val="1"/>
        </dgm:presLayoutVars>
      </dgm:prSet>
      <dgm:spPr/>
    </dgm:pt>
    <dgm:pt modelId="{0128BA18-EB63-4BED-B817-70CC9E65FC03}" type="pres">
      <dgm:prSet presAssocID="{E42696C3-F45F-49AC-8E42-72C38251C6F7}" presName="sibTrans" presStyleCnt="0"/>
      <dgm:spPr/>
    </dgm:pt>
    <dgm:pt modelId="{B3A60A16-32B9-4AE2-9942-54752FC61DCF}" type="pres">
      <dgm:prSet presAssocID="{314784AD-E086-473E-9825-149868B1B892}" presName="compNode" presStyleCnt="0"/>
      <dgm:spPr/>
    </dgm:pt>
    <dgm:pt modelId="{86AAD446-5216-42C4-B396-41C83D7EA18B}" type="pres">
      <dgm:prSet presAssocID="{314784AD-E086-473E-9825-149868B1B89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CBF8B33-F60A-45E3-BE14-8368A734A3D9}" type="pres">
      <dgm:prSet presAssocID="{314784AD-E086-473E-9825-149868B1B892}" presName="spaceRect" presStyleCnt="0"/>
      <dgm:spPr/>
    </dgm:pt>
    <dgm:pt modelId="{BC92FF8A-709C-441C-9FDC-A95DD7958159}" type="pres">
      <dgm:prSet presAssocID="{314784AD-E086-473E-9825-149868B1B892}" presName="textRect" presStyleLbl="revTx" presStyleIdx="3" presStyleCnt="5">
        <dgm:presLayoutVars>
          <dgm:chMax val="1"/>
          <dgm:chPref val="1"/>
        </dgm:presLayoutVars>
      </dgm:prSet>
      <dgm:spPr/>
    </dgm:pt>
    <dgm:pt modelId="{EB8F4A63-C3F1-40EB-9954-8D2CAF85A8C9}" type="pres">
      <dgm:prSet presAssocID="{68450EF0-F7D2-401D-B1BE-C3B7108455FB}" presName="sibTrans" presStyleCnt="0"/>
      <dgm:spPr/>
    </dgm:pt>
    <dgm:pt modelId="{F7B2D88E-7A4B-4AC1-9571-AE11A5A8C25B}" type="pres">
      <dgm:prSet presAssocID="{4FA0DEFC-7CE7-4AD0-A5F4-3837DB016822}" presName="compNode" presStyleCnt="0"/>
      <dgm:spPr/>
    </dgm:pt>
    <dgm:pt modelId="{81BF44F9-F71A-4976-9B7E-2FE2BDDE6145}" type="pres">
      <dgm:prSet presAssocID="{4FA0DEFC-7CE7-4AD0-A5F4-3837DB01682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FE1273E-E095-4392-9335-5752297EA3E6}" type="pres">
      <dgm:prSet presAssocID="{4FA0DEFC-7CE7-4AD0-A5F4-3837DB016822}" presName="spaceRect" presStyleCnt="0"/>
      <dgm:spPr/>
    </dgm:pt>
    <dgm:pt modelId="{F0F60A35-2929-4303-B9CE-B478E2CF24A6}" type="pres">
      <dgm:prSet presAssocID="{4FA0DEFC-7CE7-4AD0-A5F4-3837DB01682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42DD00F-6691-4787-AC4A-029E3BBF9059}" type="presOf" srcId="{314784AD-E086-473E-9825-149868B1B892}" destId="{BC92FF8A-709C-441C-9FDC-A95DD7958159}" srcOrd="0" destOrd="0" presId="urn:microsoft.com/office/officeart/2018/2/layout/IconLabelList"/>
    <dgm:cxn modelId="{EEB3E829-98B2-4855-9D93-55E5D356129D}" srcId="{B0393F12-FA74-4D1C-8456-D463646BDBA3}" destId="{059F9224-9F12-44C8-9DF0-65D8FAD651CD}" srcOrd="2" destOrd="0" parTransId="{F674976C-8501-40CE-B90A-657BA2C3A5ED}" sibTransId="{E42696C3-F45F-49AC-8E42-72C38251C6F7}"/>
    <dgm:cxn modelId="{FA5FBD2C-51B7-4AE2-B76C-A14350A2E360}" type="presOf" srcId="{4FA0DEFC-7CE7-4AD0-A5F4-3837DB016822}" destId="{F0F60A35-2929-4303-B9CE-B478E2CF24A6}" srcOrd="0" destOrd="0" presId="urn:microsoft.com/office/officeart/2018/2/layout/IconLabelList"/>
    <dgm:cxn modelId="{54E82C6A-279A-49CA-A62B-62E0E8117E61}" type="presOf" srcId="{989D611E-2D92-473E-9876-BAD93F236D98}" destId="{4A2E483A-5481-4585-A0AD-301E572C4ECA}" srcOrd="0" destOrd="0" presId="urn:microsoft.com/office/officeart/2018/2/layout/IconLabelList"/>
    <dgm:cxn modelId="{2CD67F53-B661-4C6D-9594-6E770277C7EC}" srcId="{B0393F12-FA74-4D1C-8456-D463646BDBA3}" destId="{F54A55B7-D64E-450F-8611-F52062E269C6}" srcOrd="1" destOrd="0" parTransId="{8C2F608D-5667-4EB8-BB97-825585358DFB}" sibTransId="{4579F151-88B0-4B5D-88FF-6C18CFD3153F}"/>
    <dgm:cxn modelId="{2955A199-F8E2-4B77-8442-E5C0F7D41CD6}" type="presOf" srcId="{B0393F12-FA74-4D1C-8456-D463646BDBA3}" destId="{C0AC5F4F-15E3-4201-92DA-7EDBA672892A}" srcOrd="0" destOrd="0" presId="urn:microsoft.com/office/officeart/2018/2/layout/IconLabelList"/>
    <dgm:cxn modelId="{996EEEB8-98DD-42F1-8129-4EC934EFCD95}" type="presOf" srcId="{059F9224-9F12-44C8-9DF0-65D8FAD651CD}" destId="{8A28ADD8-627C-4F89-912F-49D6E3BBB9CE}" srcOrd="0" destOrd="0" presId="urn:microsoft.com/office/officeart/2018/2/layout/IconLabelList"/>
    <dgm:cxn modelId="{974F40C4-F1ED-4A96-AAE5-DFDE25F34B33}" srcId="{B0393F12-FA74-4D1C-8456-D463646BDBA3}" destId="{989D611E-2D92-473E-9876-BAD93F236D98}" srcOrd="0" destOrd="0" parTransId="{4BE69F70-2072-4977-908C-E95CF7325B35}" sibTransId="{EBFA653D-3953-4992-B0A4-33A4351DCBF0}"/>
    <dgm:cxn modelId="{BDB58DC5-E67D-49FF-B6B2-A43F448DE39F}" type="presOf" srcId="{F54A55B7-D64E-450F-8611-F52062E269C6}" destId="{6F790781-8619-4257-8340-AB708FC664CF}" srcOrd="0" destOrd="0" presId="urn:microsoft.com/office/officeart/2018/2/layout/IconLabelList"/>
    <dgm:cxn modelId="{06BC8AC7-2767-4180-A36C-91051C8F918B}" srcId="{B0393F12-FA74-4D1C-8456-D463646BDBA3}" destId="{4FA0DEFC-7CE7-4AD0-A5F4-3837DB016822}" srcOrd="4" destOrd="0" parTransId="{94E134FA-5581-46DF-AB8E-883422E216CE}" sibTransId="{A4A985B5-479E-45E5-99EC-102B98EC7380}"/>
    <dgm:cxn modelId="{C0C347CD-2098-47F4-9CB0-DAA9F73F0281}" srcId="{B0393F12-FA74-4D1C-8456-D463646BDBA3}" destId="{314784AD-E086-473E-9825-149868B1B892}" srcOrd="3" destOrd="0" parTransId="{E5C8D130-DBAF-435B-8720-AC91798DE2A2}" sibTransId="{68450EF0-F7D2-401D-B1BE-C3B7108455FB}"/>
    <dgm:cxn modelId="{58F739CE-A82D-45DB-864F-EFDD28E163B3}" type="presParOf" srcId="{C0AC5F4F-15E3-4201-92DA-7EDBA672892A}" destId="{58AD37E0-D5D2-4F08-8AB0-43560C1FA23F}" srcOrd="0" destOrd="0" presId="urn:microsoft.com/office/officeart/2018/2/layout/IconLabelList"/>
    <dgm:cxn modelId="{F60B8297-7EAF-41CE-8CBC-069A9437F52A}" type="presParOf" srcId="{58AD37E0-D5D2-4F08-8AB0-43560C1FA23F}" destId="{55255889-76F4-4931-8427-4DD8D93A97C6}" srcOrd="0" destOrd="0" presId="urn:microsoft.com/office/officeart/2018/2/layout/IconLabelList"/>
    <dgm:cxn modelId="{A9CC7670-B8E3-4147-8921-28528E63E458}" type="presParOf" srcId="{58AD37E0-D5D2-4F08-8AB0-43560C1FA23F}" destId="{CFE3348E-2B16-4D69-AE2A-DC63B2EF8061}" srcOrd="1" destOrd="0" presId="urn:microsoft.com/office/officeart/2018/2/layout/IconLabelList"/>
    <dgm:cxn modelId="{63E019AD-703C-438C-AAE2-AE2FFA76A2CB}" type="presParOf" srcId="{58AD37E0-D5D2-4F08-8AB0-43560C1FA23F}" destId="{4A2E483A-5481-4585-A0AD-301E572C4ECA}" srcOrd="2" destOrd="0" presId="urn:microsoft.com/office/officeart/2018/2/layout/IconLabelList"/>
    <dgm:cxn modelId="{50FCFB92-2ED6-410E-B3F4-CB4D3C00A696}" type="presParOf" srcId="{C0AC5F4F-15E3-4201-92DA-7EDBA672892A}" destId="{87A7B626-D2BA-474B-9786-89CAF5DFCF7C}" srcOrd="1" destOrd="0" presId="urn:microsoft.com/office/officeart/2018/2/layout/IconLabelList"/>
    <dgm:cxn modelId="{C4104B7F-070E-4D2C-BC93-58BB0DEE3032}" type="presParOf" srcId="{C0AC5F4F-15E3-4201-92DA-7EDBA672892A}" destId="{D3F9C875-20B9-45DC-9035-E4539D2EC5CE}" srcOrd="2" destOrd="0" presId="urn:microsoft.com/office/officeart/2018/2/layout/IconLabelList"/>
    <dgm:cxn modelId="{523218B7-8381-4FFA-A84F-25D2B73ACCB6}" type="presParOf" srcId="{D3F9C875-20B9-45DC-9035-E4539D2EC5CE}" destId="{16109654-B279-45BB-85D4-92859C80D696}" srcOrd="0" destOrd="0" presId="urn:microsoft.com/office/officeart/2018/2/layout/IconLabelList"/>
    <dgm:cxn modelId="{C3833019-B218-48AA-B867-9778DCC25E69}" type="presParOf" srcId="{D3F9C875-20B9-45DC-9035-E4539D2EC5CE}" destId="{2E2947F3-03DC-4DC1-B0AC-5B339CE729B2}" srcOrd="1" destOrd="0" presId="urn:microsoft.com/office/officeart/2018/2/layout/IconLabelList"/>
    <dgm:cxn modelId="{A62D2FDD-678B-4CD1-821F-7D1440F22077}" type="presParOf" srcId="{D3F9C875-20B9-45DC-9035-E4539D2EC5CE}" destId="{6F790781-8619-4257-8340-AB708FC664CF}" srcOrd="2" destOrd="0" presId="urn:microsoft.com/office/officeart/2018/2/layout/IconLabelList"/>
    <dgm:cxn modelId="{428D4845-E245-4B1C-97D8-1AC6B7CC5C83}" type="presParOf" srcId="{C0AC5F4F-15E3-4201-92DA-7EDBA672892A}" destId="{5E68E499-0E05-479B-B046-B583CF8947AB}" srcOrd="3" destOrd="0" presId="urn:microsoft.com/office/officeart/2018/2/layout/IconLabelList"/>
    <dgm:cxn modelId="{80751A58-060A-4E16-954A-1E88347A530C}" type="presParOf" srcId="{C0AC5F4F-15E3-4201-92DA-7EDBA672892A}" destId="{ACAA9795-AD02-433A-B78B-C63BF319CEA6}" srcOrd="4" destOrd="0" presId="urn:microsoft.com/office/officeart/2018/2/layout/IconLabelList"/>
    <dgm:cxn modelId="{CF4B636F-C43D-4355-94CC-C4A5C43831D5}" type="presParOf" srcId="{ACAA9795-AD02-433A-B78B-C63BF319CEA6}" destId="{0AD425D6-8729-4BDB-8BEE-9F392B43C7FA}" srcOrd="0" destOrd="0" presId="urn:microsoft.com/office/officeart/2018/2/layout/IconLabelList"/>
    <dgm:cxn modelId="{0A6EE447-624E-4CFC-ACC0-491D4CFAAC33}" type="presParOf" srcId="{ACAA9795-AD02-433A-B78B-C63BF319CEA6}" destId="{735081CE-AA2B-4448-AB33-80929B811D68}" srcOrd="1" destOrd="0" presId="urn:microsoft.com/office/officeart/2018/2/layout/IconLabelList"/>
    <dgm:cxn modelId="{BA70E0F6-FDBD-47F2-A19F-138954D35D5E}" type="presParOf" srcId="{ACAA9795-AD02-433A-B78B-C63BF319CEA6}" destId="{8A28ADD8-627C-4F89-912F-49D6E3BBB9CE}" srcOrd="2" destOrd="0" presId="urn:microsoft.com/office/officeart/2018/2/layout/IconLabelList"/>
    <dgm:cxn modelId="{9AD4C513-8B2B-47B6-8406-6F35E056112D}" type="presParOf" srcId="{C0AC5F4F-15E3-4201-92DA-7EDBA672892A}" destId="{0128BA18-EB63-4BED-B817-70CC9E65FC03}" srcOrd="5" destOrd="0" presId="urn:microsoft.com/office/officeart/2018/2/layout/IconLabelList"/>
    <dgm:cxn modelId="{B5E2B897-15B1-4B74-908E-2BAEC65175FD}" type="presParOf" srcId="{C0AC5F4F-15E3-4201-92DA-7EDBA672892A}" destId="{B3A60A16-32B9-4AE2-9942-54752FC61DCF}" srcOrd="6" destOrd="0" presId="urn:microsoft.com/office/officeart/2018/2/layout/IconLabelList"/>
    <dgm:cxn modelId="{EB57315E-D855-49AA-A1BD-3308BE0379F0}" type="presParOf" srcId="{B3A60A16-32B9-4AE2-9942-54752FC61DCF}" destId="{86AAD446-5216-42C4-B396-41C83D7EA18B}" srcOrd="0" destOrd="0" presId="urn:microsoft.com/office/officeart/2018/2/layout/IconLabelList"/>
    <dgm:cxn modelId="{22471D30-4B68-43A9-8CD9-40088E028523}" type="presParOf" srcId="{B3A60A16-32B9-4AE2-9942-54752FC61DCF}" destId="{CCBF8B33-F60A-45E3-BE14-8368A734A3D9}" srcOrd="1" destOrd="0" presId="urn:microsoft.com/office/officeart/2018/2/layout/IconLabelList"/>
    <dgm:cxn modelId="{0103C5E7-AA1D-4502-8D76-494C97B5476C}" type="presParOf" srcId="{B3A60A16-32B9-4AE2-9942-54752FC61DCF}" destId="{BC92FF8A-709C-441C-9FDC-A95DD7958159}" srcOrd="2" destOrd="0" presId="urn:microsoft.com/office/officeart/2018/2/layout/IconLabelList"/>
    <dgm:cxn modelId="{7CB68EF6-CC93-4C9B-8475-9641ECCD7EC9}" type="presParOf" srcId="{C0AC5F4F-15E3-4201-92DA-7EDBA672892A}" destId="{EB8F4A63-C3F1-40EB-9954-8D2CAF85A8C9}" srcOrd="7" destOrd="0" presId="urn:microsoft.com/office/officeart/2018/2/layout/IconLabelList"/>
    <dgm:cxn modelId="{EEF8E404-7473-491F-98E9-7A0F0A483C31}" type="presParOf" srcId="{C0AC5F4F-15E3-4201-92DA-7EDBA672892A}" destId="{F7B2D88E-7A4B-4AC1-9571-AE11A5A8C25B}" srcOrd="8" destOrd="0" presId="urn:microsoft.com/office/officeart/2018/2/layout/IconLabelList"/>
    <dgm:cxn modelId="{60635393-8F2F-4D74-81E2-8256550BFCA2}" type="presParOf" srcId="{F7B2D88E-7A4B-4AC1-9571-AE11A5A8C25B}" destId="{81BF44F9-F71A-4976-9B7E-2FE2BDDE6145}" srcOrd="0" destOrd="0" presId="urn:microsoft.com/office/officeart/2018/2/layout/IconLabelList"/>
    <dgm:cxn modelId="{EC430495-9A25-4C74-9AD8-FED0D1D65A68}" type="presParOf" srcId="{F7B2D88E-7A4B-4AC1-9571-AE11A5A8C25B}" destId="{EFE1273E-E095-4392-9335-5752297EA3E6}" srcOrd="1" destOrd="0" presId="urn:microsoft.com/office/officeart/2018/2/layout/IconLabelList"/>
    <dgm:cxn modelId="{33EBF39D-69D8-47A8-AC2B-EB9F754EEF47}" type="presParOf" srcId="{F7B2D88E-7A4B-4AC1-9571-AE11A5A8C25B}" destId="{F0F60A35-2929-4303-B9CE-B478E2CF24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2ABD0-9F50-4619-8175-26EEAA2DD8C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1AE0A7-7595-46DC-AEA7-4C161F1F50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Pay Dues</a:t>
          </a:r>
        </a:p>
      </dgm:t>
    </dgm:pt>
    <dgm:pt modelId="{95FD6C11-06C7-4FDA-868A-2F17516AD11A}" type="parTrans" cxnId="{0A1ECAC3-1903-4A0C-934A-0CABEF40843F}">
      <dgm:prSet/>
      <dgm:spPr/>
      <dgm:t>
        <a:bodyPr/>
        <a:lstStyle/>
        <a:p>
          <a:endParaRPr lang="en-US"/>
        </a:p>
      </dgm:t>
    </dgm:pt>
    <dgm:pt modelId="{35730792-D6CF-4CD8-970D-1EF3FBB38C74}" type="sibTrans" cxnId="{0A1ECAC3-1903-4A0C-934A-0CABEF40843F}">
      <dgm:prSet/>
      <dgm:spPr/>
      <dgm:t>
        <a:bodyPr/>
        <a:lstStyle/>
        <a:p>
          <a:endParaRPr lang="en-US"/>
        </a:p>
      </dgm:t>
    </dgm:pt>
    <dgm:pt modelId="{171BAE63-E5FB-40CF-9363-142820A88D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Receive a Magazine</a:t>
          </a:r>
        </a:p>
      </dgm:t>
    </dgm:pt>
    <dgm:pt modelId="{984A0518-D35C-436F-BAA6-9464F6179EEE}" type="parTrans" cxnId="{254626F1-DD84-4B1A-BB72-0F4D0657F381}">
      <dgm:prSet/>
      <dgm:spPr/>
      <dgm:t>
        <a:bodyPr/>
        <a:lstStyle/>
        <a:p>
          <a:endParaRPr lang="en-US"/>
        </a:p>
      </dgm:t>
    </dgm:pt>
    <dgm:pt modelId="{F70D9497-8069-47E8-B52B-524C381EBD02}" type="sibTrans" cxnId="{254626F1-DD84-4B1A-BB72-0F4D0657F381}">
      <dgm:prSet/>
      <dgm:spPr/>
      <dgm:t>
        <a:bodyPr/>
        <a:lstStyle/>
        <a:p>
          <a:endParaRPr lang="en-US"/>
        </a:p>
      </dgm:t>
    </dgm:pt>
    <dgm:pt modelId="{7BC33E03-61C0-4E04-959C-7972B4D7D0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Get Education</a:t>
          </a:r>
        </a:p>
      </dgm:t>
    </dgm:pt>
    <dgm:pt modelId="{719AC473-AC7F-4007-8C01-A917F843DEDA}" type="parTrans" cxnId="{3101404F-2A60-4659-8BCC-6CC5DCE4162D}">
      <dgm:prSet/>
      <dgm:spPr/>
      <dgm:t>
        <a:bodyPr/>
        <a:lstStyle/>
        <a:p>
          <a:endParaRPr lang="en-US"/>
        </a:p>
      </dgm:t>
    </dgm:pt>
    <dgm:pt modelId="{7360F41C-EBDF-4324-945F-480929D035B8}" type="sibTrans" cxnId="{3101404F-2A60-4659-8BCC-6CC5DCE4162D}">
      <dgm:prSet/>
      <dgm:spPr/>
      <dgm:t>
        <a:bodyPr/>
        <a:lstStyle/>
        <a:p>
          <a:endParaRPr lang="en-US"/>
        </a:p>
      </dgm:t>
    </dgm:pt>
    <dgm:pt modelId="{EF4C3B04-4D73-4057-BE76-FB6A770CC0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Hold an Organization’s Credential(s)</a:t>
          </a:r>
        </a:p>
      </dgm:t>
    </dgm:pt>
    <dgm:pt modelId="{F6A2469C-9AF0-4301-85AF-9E0120BECF4A}" type="parTrans" cxnId="{B80D0A3C-36AD-46CC-BF6D-82314619D6FC}">
      <dgm:prSet/>
      <dgm:spPr/>
      <dgm:t>
        <a:bodyPr/>
        <a:lstStyle/>
        <a:p>
          <a:endParaRPr lang="en-US"/>
        </a:p>
      </dgm:t>
    </dgm:pt>
    <dgm:pt modelId="{3A9F7A03-B849-4213-BCFE-1A8AC9AA5F1F}" type="sibTrans" cxnId="{B80D0A3C-36AD-46CC-BF6D-82314619D6FC}">
      <dgm:prSet/>
      <dgm:spPr/>
      <dgm:t>
        <a:bodyPr/>
        <a:lstStyle/>
        <a:p>
          <a:endParaRPr lang="en-US"/>
        </a:p>
      </dgm:t>
    </dgm:pt>
    <dgm:pt modelId="{ECD960FA-6D19-4CDE-BCF5-4295F9B00C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Define a Profession</a:t>
          </a:r>
        </a:p>
      </dgm:t>
    </dgm:pt>
    <dgm:pt modelId="{D1DB580B-1559-4397-ABCC-471D6F4E27BA}" type="parTrans" cxnId="{8D21D2FF-D160-4B4A-B25C-CBBE04A38082}">
      <dgm:prSet/>
      <dgm:spPr/>
      <dgm:t>
        <a:bodyPr/>
        <a:lstStyle/>
        <a:p>
          <a:endParaRPr lang="en-US"/>
        </a:p>
      </dgm:t>
    </dgm:pt>
    <dgm:pt modelId="{72709324-E363-4BAD-B33F-429A558AFCEF}" type="sibTrans" cxnId="{8D21D2FF-D160-4B4A-B25C-CBBE04A38082}">
      <dgm:prSet/>
      <dgm:spPr/>
      <dgm:t>
        <a:bodyPr/>
        <a:lstStyle/>
        <a:p>
          <a:endParaRPr lang="en-US"/>
        </a:p>
      </dgm:t>
    </dgm:pt>
    <dgm:pt modelId="{B8A37EA3-418C-4F66-9A57-30CC376A4C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Belong to a Local Chapter</a:t>
          </a:r>
        </a:p>
      </dgm:t>
    </dgm:pt>
    <dgm:pt modelId="{3BB1C8CE-EAB9-4240-BF13-A826EC061C17}" type="parTrans" cxnId="{7E75AB9E-2E75-4888-90DC-1BD14082D99F}">
      <dgm:prSet/>
      <dgm:spPr/>
      <dgm:t>
        <a:bodyPr/>
        <a:lstStyle/>
        <a:p>
          <a:endParaRPr lang="en-US"/>
        </a:p>
      </dgm:t>
    </dgm:pt>
    <dgm:pt modelId="{AD839758-F333-4B14-841D-4F21AA66D855}" type="sibTrans" cxnId="{7E75AB9E-2E75-4888-90DC-1BD14082D99F}">
      <dgm:prSet/>
      <dgm:spPr/>
      <dgm:t>
        <a:bodyPr/>
        <a:lstStyle/>
        <a:p>
          <a:endParaRPr lang="en-US"/>
        </a:p>
      </dgm:t>
    </dgm:pt>
    <dgm:pt modelId="{3FE40E0C-6DF0-4DFC-A610-46BFAEECC9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Volunteer Their Time</a:t>
          </a:r>
        </a:p>
      </dgm:t>
    </dgm:pt>
    <dgm:pt modelId="{2EAE269F-BD12-498B-902D-F284D65FCDFF}" type="parTrans" cxnId="{D3A17F22-0412-401A-9E5F-7A128947B3D6}">
      <dgm:prSet/>
      <dgm:spPr/>
      <dgm:t>
        <a:bodyPr/>
        <a:lstStyle/>
        <a:p>
          <a:endParaRPr lang="en-US"/>
        </a:p>
      </dgm:t>
    </dgm:pt>
    <dgm:pt modelId="{8F041C36-51EC-44B5-87D6-422C10EF519F}" type="sibTrans" cxnId="{D3A17F22-0412-401A-9E5F-7A128947B3D6}">
      <dgm:prSet/>
      <dgm:spPr/>
      <dgm:t>
        <a:bodyPr/>
        <a:lstStyle/>
        <a:p>
          <a:endParaRPr lang="en-US"/>
        </a:p>
      </dgm:t>
    </dgm:pt>
    <dgm:pt modelId="{DE987683-62E3-4B3C-B2C0-2A34672F8C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Partake in Networking &amp; Other Types of Programs</a:t>
          </a:r>
        </a:p>
      </dgm:t>
    </dgm:pt>
    <dgm:pt modelId="{2793CD18-52CA-4B6D-8C3D-A26CCFC3EC2A}" type="parTrans" cxnId="{34337621-004E-4F99-A310-7696B0DA667A}">
      <dgm:prSet/>
      <dgm:spPr/>
      <dgm:t>
        <a:bodyPr/>
        <a:lstStyle/>
        <a:p>
          <a:endParaRPr lang="en-US"/>
        </a:p>
      </dgm:t>
    </dgm:pt>
    <dgm:pt modelId="{FCEA9527-D316-4481-93B0-D88A90F1B0F6}" type="sibTrans" cxnId="{34337621-004E-4F99-A310-7696B0DA667A}">
      <dgm:prSet/>
      <dgm:spPr/>
      <dgm:t>
        <a:bodyPr/>
        <a:lstStyle/>
        <a:p>
          <a:endParaRPr lang="en-US"/>
        </a:p>
      </dgm:t>
    </dgm:pt>
    <dgm:pt modelId="{73D868DF-D56E-40E7-A82D-105C9652E1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Earn Awards</a:t>
          </a:r>
        </a:p>
      </dgm:t>
    </dgm:pt>
    <dgm:pt modelId="{594320B6-4DBD-405A-9533-8FAAA121D840}" type="parTrans" cxnId="{A38C5BF3-862B-4566-B0C8-3285AB3A518C}">
      <dgm:prSet/>
      <dgm:spPr/>
      <dgm:t>
        <a:bodyPr/>
        <a:lstStyle/>
        <a:p>
          <a:endParaRPr lang="en-US"/>
        </a:p>
      </dgm:t>
    </dgm:pt>
    <dgm:pt modelId="{8B9FDCD7-0E3D-4AF4-87A1-74CE652772C7}" type="sibTrans" cxnId="{A38C5BF3-862B-4566-B0C8-3285AB3A518C}">
      <dgm:prSet/>
      <dgm:spPr/>
      <dgm:t>
        <a:bodyPr/>
        <a:lstStyle/>
        <a:p>
          <a:endParaRPr lang="en-US"/>
        </a:p>
      </dgm:t>
    </dgm:pt>
    <dgm:pt modelId="{16E9CD21-EC10-4435-B30E-43FBD18BC63B}" type="pres">
      <dgm:prSet presAssocID="{5F62ABD0-9F50-4619-8175-26EEAA2DD8C0}" presName="root" presStyleCnt="0">
        <dgm:presLayoutVars>
          <dgm:dir/>
          <dgm:resizeHandles val="exact"/>
        </dgm:presLayoutVars>
      </dgm:prSet>
      <dgm:spPr/>
    </dgm:pt>
    <dgm:pt modelId="{E85068C3-1131-490C-ACB2-D4523D38C5AB}" type="pres">
      <dgm:prSet presAssocID="{E81AE0A7-7595-46DC-AEA7-4C161F1F504C}" presName="compNode" presStyleCnt="0"/>
      <dgm:spPr/>
    </dgm:pt>
    <dgm:pt modelId="{9C644622-E91E-418E-9DAF-687928FF39C7}" type="pres">
      <dgm:prSet presAssocID="{E81AE0A7-7595-46DC-AEA7-4C161F1F504C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AEC299F-43AF-49D9-B1EB-683842E4CA15}" type="pres">
      <dgm:prSet presAssocID="{E81AE0A7-7595-46DC-AEA7-4C161F1F504C}" presName="spaceRect" presStyleCnt="0"/>
      <dgm:spPr/>
    </dgm:pt>
    <dgm:pt modelId="{9F09C2C8-7A7D-4463-8316-71F2294216AC}" type="pres">
      <dgm:prSet presAssocID="{E81AE0A7-7595-46DC-AEA7-4C161F1F504C}" presName="textRect" presStyleLbl="revTx" presStyleIdx="0" presStyleCnt="9">
        <dgm:presLayoutVars>
          <dgm:chMax val="1"/>
          <dgm:chPref val="1"/>
        </dgm:presLayoutVars>
      </dgm:prSet>
      <dgm:spPr/>
    </dgm:pt>
    <dgm:pt modelId="{878BE439-2AA0-45C6-AEF8-E906EC0F2050}" type="pres">
      <dgm:prSet presAssocID="{35730792-D6CF-4CD8-970D-1EF3FBB38C74}" presName="sibTrans" presStyleCnt="0"/>
      <dgm:spPr/>
    </dgm:pt>
    <dgm:pt modelId="{EB6F4CCE-1D1A-43AF-8BB9-897A44AB7038}" type="pres">
      <dgm:prSet presAssocID="{171BAE63-E5FB-40CF-9363-142820A88DD6}" presName="compNode" presStyleCnt="0"/>
      <dgm:spPr/>
    </dgm:pt>
    <dgm:pt modelId="{18FA8B4B-D992-49E0-B5D3-1ED00AE6A37B}" type="pres">
      <dgm:prSet presAssocID="{171BAE63-E5FB-40CF-9363-142820A88DD6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B9BD40C5-73AF-4F68-AA83-3EFF1A5D923F}" type="pres">
      <dgm:prSet presAssocID="{171BAE63-E5FB-40CF-9363-142820A88DD6}" presName="spaceRect" presStyleCnt="0"/>
      <dgm:spPr/>
    </dgm:pt>
    <dgm:pt modelId="{3C32582A-4C9A-480E-B24B-5975946B51C0}" type="pres">
      <dgm:prSet presAssocID="{171BAE63-E5FB-40CF-9363-142820A88DD6}" presName="textRect" presStyleLbl="revTx" presStyleIdx="1" presStyleCnt="9">
        <dgm:presLayoutVars>
          <dgm:chMax val="1"/>
          <dgm:chPref val="1"/>
        </dgm:presLayoutVars>
      </dgm:prSet>
      <dgm:spPr/>
    </dgm:pt>
    <dgm:pt modelId="{BE882832-9C5C-4E96-97BF-320C40DEFBED}" type="pres">
      <dgm:prSet presAssocID="{F70D9497-8069-47E8-B52B-524C381EBD02}" presName="sibTrans" presStyleCnt="0"/>
      <dgm:spPr/>
    </dgm:pt>
    <dgm:pt modelId="{54EBD6FD-0060-4104-AF48-B2F926119E53}" type="pres">
      <dgm:prSet presAssocID="{7BC33E03-61C0-4E04-959C-7972B4D7D0A6}" presName="compNode" presStyleCnt="0"/>
      <dgm:spPr/>
    </dgm:pt>
    <dgm:pt modelId="{DBB16142-6583-439A-A339-99A0C4535DB5}" type="pres">
      <dgm:prSet presAssocID="{7BC33E03-61C0-4E04-959C-7972B4D7D0A6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08E0877-8351-4ADF-B87A-2501CCE9DC6D}" type="pres">
      <dgm:prSet presAssocID="{7BC33E03-61C0-4E04-959C-7972B4D7D0A6}" presName="spaceRect" presStyleCnt="0"/>
      <dgm:spPr/>
    </dgm:pt>
    <dgm:pt modelId="{4AD394DE-8E9E-4050-852D-2E00F9D89B1B}" type="pres">
      <dgm:prSet presAssocID="{7BC33E03-61C0-4E04-959C-7972B4D7D0A6}" presName="textRect" presStyleLbl="revTx" presStyleIdx="2" presStyleCnt="9">
        <dgm:presLayoutVars>
          <dgm:chMax val="1"/>
          <dgm:chPref val="1"/>
        </dgm:presLayoutVars>
      </dgm:prSet>
      <dgm:spPr/>
    </dgm:pt>
    <dgm:pt modelId="{04D01021-8D1F-4EDF-BDCB-3A614A62EBA6}" type="pres">
      <dgm:prSet presAssocID="{7360F41C-EBDF-4324-945F-480929D035B8}" presName="sibTrans" presStyleCnt="0"/>
      <dgm:spPr/>
    </dgm:pt>
    <dgm:pt modelId="{30838F9B-B856-4793-A94D-C81F1D498000}" type="pres">
      <dgm:prSet presAssocID="{EF4C3B04-4D73-4057-BE76-FB6A770CC0B5}" presName="compNode" presStyleCnt="0"/>
      <dgm:spPr/>
    </dgm:pt>
    <dgm:pt modelId="{B4AA046A-FE2A-413D-882E-62092C161AFD}" type="pres">
      <dgm:prSet presAssocID="{EF4C3B04-4D73-4057-BE76-FB6A770CC0B5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F93A542-B2A6-4929-9140-9B202A3123D7}" type="pres">
      <dgm:prSet presAssocID="{EF4C3B04-4D73-4057-BE76-FB6A770CC0B5}" presName="spaceRect" presStyleCnt="0"/>
      <dgm:spPr/>
    </dgm:pt>
    <dgm:pt modelId="{42BC815E-52B0-4D13-9EAA-791CB1D88C74}" type="pres">
      <dgm:prSet presAssocID="{EF4C3B04-4D73-4057-BE76-FB6A770CC0B5}" presName="textRect" presStyleLbl="revTx" presStyleIdx="3" presStyleCnt="9" custScaleX="137290">
        <dgm:presLayoutVars>
          <dgm:chMax val="1"/>
          <dgm:chPref val="1"/>
        </dgm:presLayoutVars>
      </dgm:prSet>
      <dgm:spPr/>
    </dgm:pt>
    <dgm:pt modelId="{F975E04C-9524-4D9C-AE61-76DA56923ADA}" type="pres">
      <dgm:prSet presAssocID="{3A9F7A03-B849-4213-BCFE-1A8AC9AA5F1F}" presName="sibTrans" presStyleCnt="0"/>
      <dgm:spPr/>
    </dgm:pt>
    <dgm:pt modelId="{2B988BB3-E2B7-4E5B-BCF8-0041EE9B5827}" type="pres">
      <dgm:prSet presAssocID="{ECD960FA-6D19-4CDE-BCF5-4295F9B00CCE}" presName="compNode" presStyleCnt="0"/>
      <dgm:spPr/>
    </dgm:pt>
    <dgm:pt modelId="{14598BB7-3D73-4F10-BB72-48D547797831}" type="pres">
      <dgm:prSet presAssocID="{ECD960FA-6D19-4CDE-BCF5-4295F9B00CCE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42766B-D375-4BDD-8CD6-491C131285C7}" type="pres">
      <dgm:prSet presAssocID="{ECD960FA-6D19-4CDE-BCF5-4295F9B00CCE}" presName="spaceRect" presStyleCnt="0"/>
      <dgm:spPr/>
    </dgm:pt>
    <dgm:pt modelId="{234A0C18-21AD-4E84-8D80-25653ED38CCB}" type="pres">
      <dgm:prSet presAssocID="{ECD960FA-6D19-4CDE-BCF5-4295F9B00CCE}" presName="textRect" presStyleLbl="revTx" presStyleIdx="4" presStyleCnt="9">
        <dgm:presLayoutVars>
          <dgm:chMax val="1"/>
          <dgm:chPref val="1"/>
        </dgm:presLayoutVars>
      </dgm:prSet>
      <dgm:spPr/>
    </dgm:pt>
    <dgm:pt modelId="{FE54717B-6BAF-4FC8-9ABA-A94A96057767}" type="pres">
      <dgm:prSet presAssocID="{72709324-E363-4BAD-B33F-429A558AFCEF}" presName="sibTrans" presStyleCnt="0"/>
      <dgm:spPr/>
    </dgm:pt>
    <dgm:pt modelId="{947174E9-99D7-481D-8D36-8018D16325FF}" type="pres">
      <dgm:prSet presAssocID="{B8A37EA3-418C-4F66-9A57-30CC376A4CBB}" presName="compNode" presStyleCnt="0"/>
      <dgm:spPr/>
    </dgm:pt>
    <dgm:pt modelId="{EAD7C397-3574-48BF-9ED7-2CA00E56255E}" type="pres">
      <dgm:prSet presAssocID="{B8A37EA3-418C-4F66-9A57-30CC376A4CBB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33258AB-C0D8-4F4B-9676-B38679C2E662}" type="pres">
      <dgm:prSet presAssocID="{B8A37EA3-418C-4F66-9A57-30CC376A4CBB}" presName="spaceRect" presStyleCnt="0"/>
      <dgm:spPr/>
    </dgm:pt>
    <dgm:pt modelId="{47C4930C-3AD4-4FB7-8B47-64BF177B0AA4}" type="pres">
      <dgm:prSet presAssocID="{B8A37EA3-418C-4F66-9A57-30CC376A4CBB}" presName="textRect" presStyleLbl="revTx" presStyleIdx="5" presStyleCnt="9">
        <dgm:presLayoutVars>
          <dgm:chMax val="1"/>
          <dgm:chPref val="1"/>
        </dgm:presLayoutVars>
      </dgm:prSet>
      <dgm:spPr/>
    </dgm:pt>
    <dgm:pt modelId="{4A48DAA0-5A8C-4816-B862-4B8F9F96A401}" type="pres">
      <dgm:prSet presAssocID="{AD839758-F333-4B14-841D-4F21AA66D855}" presName="sibTrans" presStyleCnt="0"/>
      <dgm:spPr/>
    </dgm:pt>
    <dgm:pt modelId="{9D1EB8E3-9769-4359-BEAB-0327FEC6ECE6}" type="pres">
      <dgm:prSet presAssocID="{3FE40E0C-6DF0-4DFC-A610-46BFAEECC9CF}" presName="compNode" presStyleCnt="0"/>
      <dgm:spPr/>
    </dgm:pt>
    <dgm:pt modelId="{18F1B4A6-BBAA-4A83-906C-A4D7956D6B56}" type="pres">
      <dgm:prSet presAssocID="{3FE40E0C-6DF0-4DFC-A610-46BFAEECC9CF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E8DC42DE-B2E7-4867-891B-C44941271C22}" type="pres">
      <dgm:prSet presAssocID="{3FE40E0C-6DF0-4DFC-A610-46BFAEECC9CF}" presName="spaceRect" presStyleCnt="0"/>
      <dgm:spPr/>
    </dgm:pt>
    <dgm:pt modelId="{2541D6B4-0E7F-4CA8-B283-E000F801CB04}" type="pres">
      <dgm:prSet presAssocID="{3FE40E0C-6DF0-4DFC-A610-46BFAEECC9CF}" presName="textRect" presStyleLbl="revTx" presStyleIdx="6" presStyleCnt="9">
        <dgm:presLayoutVars>
          <dgm:chMax val="1"/>
          <dgm:chPref val="1"/>
        </dgm:presLayoutVars>
      </dgm:prSet>
      <dgm:spPr/>
    </dgm:pt>
    <dgm:pt modelId="{DC2F0418-C3CB-4F96-872A-F411CC2FC7BA}" type="pres">
      <dgm:prSet presAssocID="{8F041C36-51EC-44B5-87D6-422C10EF519F}" presName="sibTrans" presStyleCnt="0"/>
      <dgm:spPr/>
    </dgm:pt>
    <dgm:pt modelId="{E9FDFEC3-9892-4E24-9CD7-F4D5CE421D33}" type="pres">
      <dgm:prSet presAssocID="{DE987683-62E3-4B3C-B2C0-2A34672F8C5D}" presName="compNode" presStyleCnt="0"/>
      <dgm:spPr/>
    </dgm:pt>
    <dgm:pt modelId="{9283FAED-B802-4662-BAF6-D3629FA25A1C}" type="pres">
      <dgm:prSet presAssocID="{DE987683-62E3-4B3C-B2C0-2A34672F8C5D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30EFA498-4054-4862-AFFE-A1F1DB8A48B7}" type="pres">
      <dgm:prSet presAssocID="{DE987683-62E3-4B3C-B2C0-2A34672F8C5D}" presName="spaceRect" presStyleCnt="0"/>
      <dgm:spPr/>
    </dgm:pt>
    <dgm:pt modelId="{FD9982C0-9AF3-4F6F-A49B-687AB05AAB52}" type="pres">
      <dgm:prSet presAssocID="{DE987683-62E3-4B3C-B2C0-2A34672F8C5D}" presName="textRect" presStyleLbl="revTx" presStyleIdx="7" presStyleCnt="9">
        <dgm:presLayoutVars>
          <dgm:chMax val="1"/>
          <dgm:chPref val="1"/>
        </dgm:presLayoutVars>
      </dgm:prSet>
      <dgm:spPr/>
    </dgm:pt>
    <dgm:pt modelId="{873BA3E5-0577-48E7-8C46-5D6856D819B3}" type="pres">
      <dgm:prSet presAssocID="{FCEA9527-D316-4481-93B0-D88A90F1B0F6}" presName="sibTrans" presStyleCnt="0"/>
      <dgm:spPr/>
    </dgm:pt>
    <dgm:pt modelId="{4B5F374A-E94E-4412-BAC7-5E6931A2AD2B}" type="pres">
      <dgm:prSet presAssocID="{73D868DF-D56E-40E7-A82D-105C9652E1B1}" presName="compNode" presStyleCnt="0"/>
      <dgm:spPr/>
    </dgm:pt>
    <dgm:pt modelId="{8587D730-76B3-421C-93E3-5A67CEA2A160}" type="pres">
      <dgm:prSet presAssocID="{73D868DF-D56E-40E7-A82D-105C9652E1B1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60466D4F-986C-4F55-9627-A3829B530663}" type="pres">
      <dgm:prSet presAssocID="{73D868DF-D56E-40E7-A82D-105C9652E1B1}" presName="spaceRect" presStyleCnt="0"/>
      <dgm:spPr/>
    </dgm:pt>
    <dgm:pt modelId="{AFB433E9-3182-452E-8FE5-60C8B44F6EDF}" type="pres">
      <dgm:prSet presAssocID="{73D868DF-D56E-40E7-A82D-105C9652E1B1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BDDD640B-60DE-4C03-B0E2-BD127D24E48E}" type="presOf" srcId="{B8A37EA3-418C-4F66-9A57-30CC376A4CBB}" destId="{47C4930C-3AD4-4FB7-8B47-64BF177B0AA4}" srcOrd="0" destOrd="0" presId="urn:microsoft.com/office/officeart/2018/2/layout/IconLabelList"/>
    <dgm:cxn modelId="{34337621-004E-4F99-A310-7696B0DA667A}" srcId="{5F62ABD0-9F50-4619-8175-26EEAA2DD8C0}" destId="{DE987683-62E3-4B3C-B2C0-2A34672F8C5D}" srcOrd="7" destOrd="0" parTransId="{2793CD18-52CA-4B6D-8C3D-A26CCFC3EC2A}" sibTransId="{FCEA9527-D316-4481-93B0-D88A90F1B0F6}"/>
    <dgm:cxn modelId="{D3A17F22-0412-401A-9E5F-7A128947B3D6}" srcId="{5F62ABD0-9F50-4619-8175-26EEAA2DD8C0}" destId="{3FE40E0C-6DF0-4DFC-A610-46BFAEECC9CF}" srcOrd="6" destOrd="0" parTransId="{2EAE269F-BD12-498B-902D-F284D65FCDFF}" sibTransId="{8F041C36-51EC-44B5-87D6-422C10EF519F}"/>
    <dgm:cxn modelId="{7DE10727-1945-46B7-9106-5F7AFF0C9995}" type="presOf" srcId="{DE987683-62E3-4B3C-B2C0-2A34672F8C5D}" destId="{FD9982C0-9AF3-4F6F-A49B-687AB05AAB52}" srcOrd="0" destOrd="0" presId="urn:microsoft.com/office/officeart/2018/2/layout/IconLabelList"/>
    <dgm:cxn modelId="{F790852B-DC91-4572-BD45-45F1A1E9F204}" type="presOf" srcId="{E81AE0A7-7595-46DC-AEA7-4C161F1F504C}" destId="{9F09C2C8-7A7D-4463-8316-71F2294216AC}" srcOrd="0" destOrd="0" presId="urn:microsoft.com/office/officeart/2018/2/layout/IconLabelList"/>
    <dgm:cxn modelId="{5AF6FF36-CB0C-4EB9-ACE9-888993904FC0}" type="presOf" srcId="{7BC33E03-61C0-4E04-959C-7972B4D7D0A6}" destId="{4AD394DE-8E9E-4050-852D-2E00F9D89B1B}" srcOrd="0" destOrd="0" presId="urn:microsoft.com/office/officeart/2018/2/layout/IconLabelList"/>
    <dgm:cxn modelId="{B80D0A3C-36AD-46CC-BF6D-82314619D6FC}" srcId="{5F62ABD0-9F50-4619-8175-26EEAA2DD8C0}" destId="{EF4C3B04-4D73-4057-BE76-FB6A770CC0B5}" srcOrd="3" destOrd="0" parTransId="{F6A2469C-9AF0-4301-85AF-9E0120BECF4A}" sibTransId="{3A9F7A03-B849-4213-BCFE-1A8AC9AA5F1F}"/>
    <dgm:cxn modelId="{46530C62-5354-40AF-B1BD-37DFE0952709}" type="presOf" srcId="{ECD960FA-6D19-4CDE-BCF5-4295F9B00CCE}" destId="{234A0C18-21AD-4E84-8D80-25653ED38CCB}" srcOrd="0" destOrd="0" presId="urn:microsoft.com/office/officeart/2018/2/layout/IconLabelList"/>
    <dgm:cxn modelId="{FC32FA64-3CE9-4628-A794-6195F9E8C188}" type="presOf" srcId="{5F62ABD0-9F50-4619-8175-26EEAA2DD8C0}" destId="{16E9CD21-EC10-4435-B30E-43FBD18BC63B}" srcOrd="0" destOrd="0" presId="urn:microsoft.com/office/officeart/2018/2/layout/IconLabelList"/>
    <dgm:cxn modelId="{3101404F-2A60-4659-8BCC-6CC5DCE4162D}" srcId="{5F62ABD0-9F50-4619-8175-26EEAA2DD8C0}" destId="{7BC33E03-61C0-4E04-959C-7972B4D7D0A6}" srcOrd="2" destOrd="0" parTransId="{719AC473-AC7F-4007-8C01-A917F843DEDA}" sibTransId="{7360F41C-EBDF-4324-945F-480929D035B8}"/>
    <dgm:cxn modelId="{7E75AB9E-2E75-4888-90DC-1BD14082D99F}" srcId="{5F62ABD0-9F50-4619-8175-26EEAA2DD8C0}" destId="{B8A37EA3-418C-4F66-9A57-30CC376A4CBB}" srcOrd="5" destOrd="0" parTransId="{3BB1C8CE-EAB9-4240-BF13-A826EC061C17}" sibTransId="{AD839758-F333-4B14-841D-4F21AA66D855}"/>
    <dgm:cxn modelId="{DB1E7BB4-D365-49A5-AE25-5C92854A8BA8}" type="presOf" srcId="{3FE40E0C-6DF0-4DFC-A610-46BFAEECC9CF}" destId="{2541D6B4-0E7F-4CA8-B283-E000F801CB04}" srcOrd="0" destOrd="0" presId="urn:microsoft.com/office/officeart/2018/2/layout/IconLabelList"/>
    <dgm:cxn modelId="{0A1ECAC3-1903-4A0C-934A-0CABEF40843F}" srcId="{5F62ABD0-9F50-4619-8175-26EEAA2DD8C0}" destId="{E81AE0A7-7595-46DC-AEA7-4C161F1F504C}" srcOrd="0" destOrd="0" parTransId="{95FD6C11-06C7-4FDA-868A-2F17516AD11A}" sibTransId="{35730792-D6CF-4CD8-970D-1EF3FBB38C74}"/>
    <dgm:cxn modelId="{31446ACA-96EA-411B-A5A8-DD0A72861C4B}" type="presOf" srcId="{171BAE63-E5FB-40CF-9363-142820A88DD6}" destId="{3C32582A-4C9A-480E-B24B-5975946B51C0}" srcOrd="0" destOrd="0" presId="urn:microsoft.com/office/officeart/2018/2/layout/IconLabelList"/>
    <dgm:cxn modelId="{0842B2E4-E079-46E4-AADA-6E2C86A0F77F}" type="presOf" srcId="{EF4C3B04-4D73-4057-BE76-FB6A770CC0B5}" destId="{42BC815E-52B0-4D13-9EAA-791CB1D88C74}" srcOrd="0" destOrd="0" presId="urn:microsoft.com/office/officeart/2018/2/layout/IconLabelList"/>
    <dgm:cxn modelId="{254626F1-DD84-4B1A-BB72-0F4D0657F381}" srcId="{5F62ABD0-9F50-4619-8175-26EEAA2DD8C0}" destId="{171BAE63-E5FB-40CF-9363-142820A88DD6}" srcOrd="1" destOrd="0" parTransId="{984A0518-D35C-436F-BAA6-9464F6179EEE}" sibTransId="{F70D9497-8069-47E8-B52B-524C381EBD02}"/>
    <dgm:cxn modelId="{A38C5BF3-862B-4566-B0C8-3285AB3A518C}" srcId="{5F62ABD0-9F50-4619-8175-26EEAA2DD8C0}" destId="{73D868DF-D56E-40E7-A82D-105C9652E1B1}" srcOrd="8" destOrd="0" parTransId="{594320B6-4DBD-405A-9533-8FAAA121D840}" sibTransId="{8B9FDCD7-0E3D-4AF4-87A1-74CE652772C7}"/>
    <dgm:cxn modelId="{2FC28EF6-B480-404B-A4B9-BB036DAC3EF9}" type="presOf" srcId="{73D868DF-D56E-40E7-A82D-105C9652E1B1}" destId="{AFB433E9-3182-452E-8FE5-60C8B44F6EDF}" srcOrd="0" destOrd="0" presId="urn:microsoft.com/office/officeart/2018/2/layout/IconLabelList"/>
    <dgm:cxn modelId="{8D21D2FF-D160-4B4A-B25C-CBBE04A38082}" srcId="{5F62ABD0-9F50-4619-8175-26EEAA2DD8C0}" destId="{ECD960FA-6D19-4CDE-BCF5-4295F9B00CCE}" srcOrd="4" destOrd="0" parTransId="{D1DB580B-1559-4397-ABCC-471D6F4E27BA}" sibTransId="{72709324-E363-4BAD-B33F-429A558AFCEF}"/>
    <dgm:cxn modelId="{B75713DC-97ED-4208-80AC-ECC8B68AA87E}" type="presParOf" srcId="{16E9CD21-EC10-4435-B30E-43FBD18BC63B}" destId="{E85068C3-1131-490C-ACB2-D4523D38C5AB}" srcOrd="0" destOrd="0" presId="urn:microsoft.com/office/officeart/2018/2/layout/IconLabelList"/>
    <dgm:cxn modelId="{6CEA472F-1E22-4BD1-9AFC-70F6BC83EBA5}" type="presParOf" srcId="{E85068C3-1131-490C-ACB2-D4523D38C5AB}" destId="{9C644622-E91E-418E-9DAF-687928FF39C7}" srcOrd="0" destOrd="0" presId="urn:microsoft.com/office/officeart/2018/2/layout/IconLabelList"/>
    <dgm:cxn modelId="{0EE5E182-E039-4019-9140-80941A8CD6E9}" type="presParOf" srcId="{E85068C3-1131-490C-ACB2-D4523D38C5AB}" destId="{5AEC299F-43AF-49D9-B1EB-683842E4CA15}" srcOrd="1" destOrd="0" presId="urn:microsoft.com/office/officeart/2018/2/layout/IconLabelList"/>
    <dgm:cxn modelId="{54DC7353-D8DE-4661-9162-8730933E390A}" type="presParOf" srcId="{E85068C3-1131-490C-ACB2-D4523D38C5AB}" destId="{9F09C2C8-7A7D-4463-8316-71F2294216AC}" srcOrd="2" destOrd="0" presId="urn:microsoft.com/office/officeart/2018/2/layout/IconLabelList"/>
    <dgm:cxn modelId="{41CD4DA7-929A-438D-B043-FE6BB67FE69C}" type="presParOf" srcId="{16E9CD21-EC10-4435-B30E-43FBD18BC63B}" destId="{878BE439-2AA0-45C6-AEF8-E906EC0F2050}" srcOrd="1" destOrd="0" presId="urn:microsoft.com/office/officeart/2018/2/layout/IconLabelList"/>
    <dgm:cxn modelId="{D97ADA38-1773-454C-8444-8C87253EA5CC}" type="presParOf" srcId="{16E9CD21-EC10-4435-B30E-43FBD18BC63B}" destId="{EB6F4CCE-1D1A-43AF-8BB9-897A44AB7038}" srcOrd="2" destOrd="0" presId="urn:microsoft.com/office/officeart/2018/2/layout/IconLabelList"/>
    <dgm:cxn modelId="{861F587B-30EE-4712-9E07-DC0ED6B1A1F7}" type="presParOf" srcId="{EB6F4CCE-1D1A-43AF-8BB9-897A44AB7038}" destId="{18FA8B4B-D992-49E0-B5D3-1ED00AE6A37B}" srcOrd="0" destOrd="0" presId="urn:microsoft.com/office/officeart/2018/2/layout/IconLabelList"/>
    <dgm:cxn modelId="{6E5D2DFF-C81F-469B-85C1-4B19E5D3D0BE}" type="presParOf" srcId="{EB6F4CCE-1D1A-43AF-8BB9-897A44AB7038}" destId="{B9BD40C5-73AF-4F68-AA83-3EFF1A5D923F}" srcOrd="1" destOrd="0" presId="urn:microsoft.com/office/officeart/2018/2/layout/IconLabelList"/>
    <dgm:cxn modelId="{568949E5-AEA5-4B18-858C-9E65AE90FFA8}" type="presParOf" srcId="{EB6F4CCE-1D1A-43AF-8BB9-897A44AB7038}" destId="{3C32582A-4C9A-480E-B24B-5975946B51C0}" srcOrd="2" destOrd="0" presId="urn:microsoft.com/office/officeart/2018/2/layout/IconLabelList"/>
    <dgm:cxn modelId="{11025527-705C-43B4-A454-03BBC8AD2D6C}" type="presParOf" srcId="{16E9CD21-EC10-4435-B30E-43FBD18BC63B}" destId="{BE882832-9C5C-4E96-97BF-320C40DEFBED}" srcOrd="3" destOrd="0" presId="urn:microsoft.com/office/officeart/2018/2/layout/IconLabelList"/>
    <dgm:cxn modelId="{136E448C-003C-46AB-9B09-CFC374719D4F}" type="presParOf" srcId="{16E9CD21-EC10-4435-B30E-43FBD18BC63B}" destId="{54EBD6FD-0060-4104-AF48-B2F926119E53}" srcOrd="4" destOrd="0" presId="urn:microsoft.com/office/officeart/2018/2/layout/IconLabelList"/>
    <dgm:cxn modelId="{7CDEDCD1-5A96-4BD0-A062-2C45FF4E019C}" type="presParOf" srcId="{54EBD6FD-0060-4104-AF48-B2F926119E53}" destId="{DBB16142-6583-439A-A339-99A0C4535DB5}" srcOrd="0" destOrd="0" presId="urn:microsoft.com/office/officeart/2018/2/layout/IconLabelList"/>
    <dgm:cxn modelId="{9F70261C-9CBE-4C44-9FC6-E239AF759AAC}" type="presParOf" srcId="{54EBD6FD-0060-4104-AF48-B2F926119E53}" destId="{208E0877-8351-4ADF-B87A-2501CCE9DC6D}" srcOrd="1" destOrd="0" presId="urn:microsoft.com/office/officeart/2018/2/layout/IconLabelList"/>
    <dgm:cxn modelId="{DB932BAF-62B9-4934-A122-8B5C5B3767A5}" type="presParOf" srcId="{54EBD6FD-0060-4104-AF48-B2F926119E53}" destId="{4AD394DE-8E9E-4050-852D-2E00F9D89B1B}" srcOrd="2" destOrd="0" presId="urn:microsoft.com/office/officeart/2018/2/layout/IconLabelList"/>
    <dgm:cxn modelId="{C214C538-EE3B-4B84-86A6-C185F02CD718}" type="presParOf" srcId="{16E9CD21-EC10-4435-B30E-43FBD18BC63B}" destId="{04D01021-8D1F-4EDF-BDCB-3A614A62EBA6}" srcOrd="5" destOrd="0" presId="urn:microsoft.com/office/officeart/2018/2/layout/IconLabelList"/>
    <dgm:cxn modelId="{3C4ED8B8-7929-4D94-A651-4493F25A5CC3}" type="presParOf" srcId="{16E9CD21-EC10-4435-B30E-43FBD18BC63B}" destId="{30838F9B-B856-4793-A94D-C81F1D498000}" srcOrd="6" destOrd="0" presId="urn:microsoft.com/office/officeart/2018/2/layout/IconLabelList"/>
    <dgm:cxn modelId="{831C6116-E11C-46CE-9A20-07F6DBF7F149}" type="presParOf" srcId="{30838F9B-B856-4793-A94D-C81F1D498000}" destId="{B4AA046A-FE2A-413D-882E-62092C161AFD}" srcOrd="0" destOrd="0" presId="urn:microsoft.com/office/officeart/2018/2/layout/IconLabelList"/>
    <dgm:cxn modelId="{F6DED396-1584-42F1-BB8F-F3F4F8C8DBEF}" type="presParOf" srcId="{30838F9B-B856-4793-A94D-C81F1D498000}" destId="{7F93A542-B2A6-4929-9140-9B202A3123D7}" srcOrd="1" destOrd="0" presId="urn:microsoft.com/office/officeart/2018/2/layout/IconLabelList"/>
    <dgm:cxn modelId="{D02E442E-7EB5-4130-84E2-880E1B8ED24A}" type="presParOf" srcId="{30838F9B-B856-4793-A94D-C81F1D498000}" destId="{42BC815E-52B0-4D13-9EAA-791CB1D88C74}" srcOrd="2" destOrd="0" presId="urn:microsoft.com/office/officeart/2018/2/layout/IconLabelList"/>
    <dgm:cxn modelId="{43792DD7-C2B0-491B-A0B3-4F3F51136C2B}" type="presParOf" srcId="{16E9CD21-EC10-4435-B30E-43FBD18BC63B}" destId="{F975E04C-9524-4D9C-AE61-76DA56923ADA}" srcOrd="7" destOrd="0" presId="urn:microsoft.com/office/officeart/2018/2/layout/IconLabelList"/>
    <dgm:cxn modelId="{3315F1E4-B5C1-4FD4-AB83-6352DABE8EA3}" type="presParOf" srcId="{16E9CD21-EC10-4435-B30E-43FBD18BC63B}" destId="{2B988BB3-E2B7-4E5B-BCF8-0041EE9B5827}" srcOrd="8" destOrd="0" presId="urn:microsoft.com/office/officeart/2018/2/layout/IconLabelList"/>
    <dgm:cxn modelId="{166E1FD4-628A-4BA6-9733-C74076E80C56}" type="presParOf" srcId="{2B988BB3-E2B7-4E5B-BCF8-0041EE9B5827}" destId="{14598BB7-3D73-4F10-BB72-48D547797831}" srcOrd="0" destOrd="0" presId="urn:microsoft.com/office/officeart/2018/2/layout/IconLabelList"/>
    <dgm:cxn modelId="{134C8BC5-B2F9-4C22-B1E3-9AED62A064FF}" type="presParOf" srcId="{2B988BB3-E2B7-4E5B-BCF8-0041EE9B5827}" destId="{8C42766B-D375-4BDD-8CD6-491C131285C7}" srcOrd="1" destOrd="0" presId="urn:microsoft.com/office/officeart/2018/2/layout/IconLabelList"/>
    <dgm:cxn modelId="{5D91F4E1-2CA5-4354-97E4-3C495F1CEA82}" type="presParOf" srcId="{2B988BB3-E2B7-4E5B-BCF8-0041EE9B5827}" destId="{234A0C18-21AD-4E84-8D80-25653ED38CCB}" srcOrd="2" destOrd="0" presId="urn:microsoft.com/office/officeart/2018/2/layout/IconLabelList"/>
    <dgm:cxn modelId="{F4737218-0456-4C08-B796-BCAB2A09C3C0}" type="presParOf" srcId="{16E9CD21-EC10-4435-B30E-43FBD18BC63B}" destId="{FE54717B-6BAF-4FC8-9ABA-A94A96057767}" srcOrd="9" destOrd="0" presId="urn:microsoft.com/office/officeart/2018/2/layout/IconLabelList"/>
    <dgm:cxn modelId="{9A8B53C5-E6D5-42F5-99FA-639536863B4E}" type="presParOf" srcId="{16E9CD21-EC10-4435-B30E-43FBD18BC63B}" destId="{947174E9-99D7-481D-8D36-8018D16325FF}" srcOrd="10" destOrd="0" presId="urn:microsoft.com/office/officeart/2018/2/layout/IconLabelList"/>
    <dgm:cxn modelId="{361EB2BC-BF84-4E80-9165-1EA28899FDC1}" type="presParOf" srcId="{947174E9-99D7-481D-8D36-8018D16325FF}" destId="{EAD7C397-3574-48BF-9ED7-2CA00E56255E}" srcOrd="0" destOrd="0" presId="urn:microsoft.com/office/officeart/2018/2/layout/IconLabelList"/>
    <dgm:cxn modelId="{0CAC84CB-D33F-4CF6-867A-5C3250E3B78D}" type="presParOf" srcId="{947174E9-99D7-481D-8D36-8018D16325FF}" destId="{433258AB-C0D8-4F4B-9676-B38679C2E662}" srcOrd="1" destOrd="0" presId="urn:microsoft.com/office/officeart/2018/2/layout/IconLabelList"/>
    <dgm:cxn modelId="{8763171B-03D2-404B-8B6B-39B4623ED4FC}" type="presParOf" srcId="{947174E9-99D7-481D-8D36-8018D16325FF}" destId="{47C4930C-3AD4-4FB7-8B47-64BF177B0AA4}" srcOrd="2" destOrd="0" presId="urn:microsoft.com/office/officeart/2018/2/layout/IconLabelList"/>
    <dgm:cxn modelId="{5CF3CA5C-7508-4A79-8E2A-24667A88D1E1}" type="presParOf" srcId="{16E9CD21-EC10-4435-B30E-43FBD18BC63B}" destId="{4A48DAA0-5A8C-4816-B862-4B8F9F96A401}" srcOrd="11" destOrd="0" presId="urn:microsoft.com/office/officeart/2018/2/layout/IconLabelList"/>
    <dgm:cxn modelId="{F6D70578-6C73-48B3-836C-D9EFEDD7BCF1}" type="presParOf" srcId="{16E9CD21-EC10-4435-B30E-43FBD18BC63B}" destId="{9D1EB8E3-9769-4359-BEAB-0327FEC6ECE6}" srcOrd="12" destOrd="0" presId="urn:microsoft.com/office/officeart/2018/2/layout/IconLabelList"/>
    <dgm:cxn modelId="{8DDF4240-8396-4A52-B08E-BE38F6F7CD10}" type="presParOf" srcId="{9D1EB8E3-9769-4359-BEAB-0327FEC6ECE6}" destId="{18F1B4A6-BBAA-4A83-906C-A4D7956D6B56}" srcOrd="0" destOrd="0" presId="urn:microsoft.com/office/officeart/2018/2/layout/IconLabelList"/>
    <dgm:cxn modelId="{A329063E-6549-439E-8D26-09D725AD7548}" type="presParOf" srcId="{9D1EB8E3-9769-4359-BEAB-0327FEC6ECE6}" destId="{E8DC42DE-B2E7-4867-891B-C44941271C22}" srcOrd="1" destOrd="0" presId="urn:microsoft.com/office/officeart/2018/2/layout/IconLabelList"/>
    <dgm:cxn modelId="{04E61795-B083-46EE-B884-612856C09D3A}" type="presParOf" srcId="{9D1EB8E3-9769-4359-BEAB-0327FEC6ECE6}" destId="{2541D6B4-0E7F-4CA8-B283-E000F801CB04}" srcOrd="2" destOrd="0" presId="urn:microsoft.com/office/officeart/2018/2/layout/IconLabelList"/>
    <dgm:cxn modelId="{A6F2DD76-A3C3-493A-B6F5-8FCE493D1D82}" type="presParOf" srcId="{16E9CD21-EC10-4435-B30E-43FBD18BC63B}" destId="{DC2F0418-C3CB-4F96-872A-F411CC2FC7BA}" srcOrd="13" destOrd="0" presId="urn:microsoft.com/office/officeart/2018/2/layout/IconLabelList"/>
    <dgm:cxn modelId="{1C28BF3B-A5BE-4C7E-989F-B0CBF794E435}" type="presParOf" srcId="{16E9CD21-EC10-4435-B30E-43FBD18BC63B}" destId="{E9FDFEC3-9892-4E24-9CD7-F4D5CE421D33}" srcOrd="14" destOrd="0" presId="urn:microsoft.com/office/officeart/2018/2/layout/IconLabelList"/>
    <dgm:cxn modelId="{18CE1514-05B3-45A9-8E0C-6038C56B19D0}" type="presParOf" srcId="{E9FDFEC3-9892-4E24-9CD7-F4D5CE421D33}" destId="{9283FAED-B802-4662-BAF6-D3629FA25A1C}" srcOrd="0" destOrd="0" presId="urn:microsoft.com/office/officeart/2018/2/layout/IconLabelList"/>
    <dgm:cxn modelId="{00EB84E0-0D16-44AF-B12A-B8D8F746775B}" type="presParOf" srcId="{E9FDFEC3-9892-4E24-9CD7-F4D5CE421D33}" destId="{30EFA498-4054-4862-AFFE-A1F1DB8A48B7}" srcOrd="1" destOrd="0" presId="urn:microsoft.com/office/officeart/2018/2/layout/IconLabelList"/>
    <dgm:cxn modelId="{26099FA5-0B68-4365-9031-55487B2F9B42}" type="presParOf" srcId="{E9FDFEC3-9892-4E24-9CD7-F4D5CE421D33}" destId="{FD9982C0-9AF3-4F6F-A49B-687AB05AAB52}" srcOrd="2" destOrd="0" presId="urn:microsoft.com/office/officeart/2018/2/layout/IconLabelList"/>
    <dgm:cxn modelId="{C5C18041-A817-4CC8-86F1-73479F3053FA}" type="presParOf" srcId="{16E9CD21-EC10-4435-B30E-43FBD18BC63B}" destId="{873BA3E5-0577-48E7-8C46-5D6856D819B3}" srcOrd="15" destOrd="0" presId="urn:microsoft.com/office/officeart/2018/2/layout/IconLabelList"/>
    <dgm:cxn modelId="{36891DCF-CFA5-467F-B9AC-47C33B8DD05D}" type="presParOf" srcId="{16E9CD21-EC10-4435-B30E-43FBD18BC63B}" destId="{4B5F374A-E94E-4412-BAC7-5E6931A2AD2B}" srcOrd="16" destOrd="0" presId="urn:microsoft.com/office/officeart/2018/2/layout/IconLabelList"/>
    <dgm:cxn modelId="{C8D5BF6E-F844-4575-BB21-B8EFB0F201E5}" type="presParOf" srcId="{4B5F374A-E94E-4412-BAC7-5E6931A2AD2B}" destId="{8587D730-76B3-421C-93E3-5A67CEA2A160}" srcOrd="0" destOrd="0" presId="urn:microsoft.com/office/officeart/2018/2/layout/IconLabelList"/>
    <dgm:cxn modelId="{5764B0AB-ABC9-4806-89DC-40E5B709C9AB}" type="presParOf" srcId="{4B5F374A-E94E-4412-BAC7-5E6931A2AD2B}" destId="{60466D4F-986C-4F55-9627-A3829B530663}" srcOrd="1" destOrd="0" presId="urn:microsoft.com/office/officeart/2018/2/layout/IconLabelList"/>
    <dgm:cxn modelId="{1FD1B807-A3AA-4FD8-AABE-437522BCB81B}" type="presParOf" srcId="{4B5F374A-E94E-4412-BAC7-5E6931A2AD2B}" destId="{AFB433E9-3182-452E-8FE5-60C8B44F6E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53C81-20F9-44DE-9DC2-FB2BB70953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9BA5CE-CE5F-467A-9ED6-F8F5D17B825C}">
      <dgm:prSet/>
      <dgm:spPr/>
      <dgm:t>
        <a:bodyPr/>
        <a:lstStyle/>
        <a:p>
          <a:r>
            <a:rPr lang="en-US"/>
            <a:t>Employee recruitment &amp; retention</a:t>
          </a:r>
        </a:p>
      </dgm:t>
    </dgm:pt>
    <dgm:pt modelId="{8838A7A0-0F0A-4CAF-B0E9-4E46FA4AE68C}" type="parTrans" cxnId="{F41017D7-998E-422D-B852-DD2592F6D097}">
      <dgm:prSet/>
      <dgm:spPr/>
      <dgm:t>
        <a:bodyPr/>
        <a:lstStyle/>
        <a:p>
          <a:endParaRPr lang="en-US"/>
        </a:p>
      </dgm:t>
    </dgm:pt>
    <dgm:pt modelId="{0721AEC5-2B13-40D1-B755-05A2D16E2EB5}" type="sibTrans" cxnId="{F41017D7-998E-422D-B852-DD2592F6D097}">
      <dgm:prSet/>
      <dgm:spPr/>
      <dgm:t>
        <a:bodyPr/>
        <a:lstStyle/>
        <a:p>
          <a:endParaRPr lang="en-US"/>
        </a:p>
      </dgm:t>
    </dgm:pt>
    <dgm:pt modelId="{20C610F8-D4F0-4B1E-A2E4-9939C5155504}">
      <dgm:prSet/>
      <dgm:spPr/>
      <dgm:t>
        <a:bodyPr/>
        <a:lstStyle/>
        <a:p>
          <a:r>
            <a:rPr lang="en-US"/>
            <a:t>Not enough flexibility/opportunity to earn CEUs</a:t>
          </a:r>
        </a:p>
      </dgm:t>
    </dgm:pt>
    <dgm:pt modelId="{C79A2FAA-E3A6-4D53-BAE3-379C0999D650}" type="parTrans" cxnId="{2A0BB082-D8D6-494E-A139-CD0A01619942}">
      <dgm:prSet/>
      <dgm:spPr/>
      <dgm:t>
        <a:bodyPr/>
        <a:lstStyle/>
        <a:p>
          <a:endParaRPr lang="en-US"/>
        </a:p>
      </dgm:t>
    </dgm:pt>
    <dgm:pt modelId="{208596EA-AA35-4F91-898B-77A8BC702C10}" type="sibTrans" cxnId="{2A0BB082-D8D6-494E-A139-CD0A01619942}">
      <dgm:prSet/>
      <dgm:spPr/>
      <dgm:t>
        <a:bodyPr/>
        <a:lstStyle/>
        <a:p>
          <a:endParaRPr lang="en-US"/>
        </a:p>
      </dgm:t>
    </dgm:pt>
    <dgm:pt modelId="{0840239C-EC32-4F0D-8BC9-EE081D79FD69}">
      <dgm:prSet/>
      <dgm:spPr/>
      <dgm:t>
        <a:bodyPr/>
        <a:lstStyle/>
        <a:p>
          <a:r>
            <a:rPr lang="en-US"/>
            <a:t>Government regulation &amp; policies</a:t>
          </a:r>
        </a:p>
      </dgm:t>
    </dgm:pt>
    <dgm:pt modelId="{86E227CF-CCA9-4F81-9419-DAE0F9107854}" type="parTrans" cxnId="{67CA2349-F402-4ACB-BAE6-9A122CC1D20C}">
      <dgm:prSet/>
      <dgm:spPr/>
      <dgm:t>
        <a:bodyPr/>
        <a:lstStyle/>
        <a:p>
          <a:endParaRPr lang="en-US"/>
        </a:p>
      </dgm:t>
    </dgm:pt>
    <dgm:pt modelId="{FD26AB75-DFEB-4DC4-915C-C86ADA4906D3}" type="sibTrans" cxnId="{67CA2349-F402-4ACB-BAE6-9A122CC1D20C}">
      <dgm:prSet/>
      <dgm:spPr/>
      <dgm:t>
        <a:bodyPr/>
        <a:lstStyle/>
        <a:p>
          <a:endParaRPr lang="en-US"/>
        </a:p>
      </dgm:t>
    </dgm:pt>
    <dgm:pt modelId="{6E2E0C0D-EE92-412B-A55A-8F5EA486DDB9}">
      <dgm:prSet/>
      <dgm:spPr/>
      <dgm:t>
        <a:bodyPr/>
        <a:lstStyle/>
        <a:p>
          <a:r>
            <a:rPr lang="en-US"/>
            <a:t>Market &amp; competitive pressures</a:t>
          </a:r>
        </a:p>
      </dgm:t>
    </dgm:pt>
    <dgm:pt modelId="{1E4A70F6-F435-42FC-85A6-6EE5C8A32EE7}" type="parTrans" cxnId="{599C7921-0630-48C3-82CD-7ECF6EAC8312}">
      <dgm:prSet/>
      <dgm:spPr/>
      <dgm:t>
        <a:bodyPr/>
        <a:lstStyle/>
        <a:p>
          <a:endParaRPr lang="en-US"/>
        </a:p>
      </dgm:t>
    </dgm:pt>
    <dgm:pt modelId="{DABC2F15-81D8-454F-A5B8-4AA3BE28C272}" type="sibTrans" cxnId="{599C7921-0630-48C3-82CD-7ECF6EAC8312}">
      <dgm:prSet/>
      <dgm:spPr/>
      <dgm:t>
        <a:bodyPr/>
        <a:lstStyle/>
        <a:p>
          <a:endParaRPr lang="en-US"/>
        </a:p>
      </dgm:t>
    </dgm:pt>
    <dgm:pt modelId="{CA964A2E-FEC5-4487-B4F2-E0CFE25983BC}">
      <dgm:prSet/>
      <dgm:spPr/>
      <dgm:t>
        <a:bodyPr/>
        <a:lstStyle/>
        <a:p>
          <a:r>
            <a:rPr lang="en-US"/>
            <a:t>Keeping up w/ advanced technologies</a:t>
          </a:r>
        </a:p>
      </dgm:t>
    </dgm:pt>
    <dgm:pt modelId="{32437CE0-3F56-4115-B751-F4384437C77F}" type="parTrans" cxnId="{6FA51A73-0C61-4F9F-AA20-92E1C804F247}">
      <dgm:prSet/>
      <dgm:spPr/>
      <dgm:t>
        <a:bodyPr/>
        <a:lstStyle/>
        <a:p>
          <a:endParaRPr lang="en-US"/>
        </a:p>
      </dgm:t>
    </dgm:pt>
    <dgm:pt modelId="{81606B08-1861-4FAE-852F-278DC1832F3F}" type="sibTrans" cxnId="{6FA51A73-0C61-4F9F-AA20-92E1C804F247}">
      <dgm:prSet/>
      <dgm:spPr/>
      <dgm:t>
        <a:bodyPr/>
        <a:lstStyle/>
        <a:p>
          <a:endParaRPr lang="en-US"/>
        </a:p>
      </dgm:t>
    </dgm:pt>
    <dgm:pt modelId="{6DAF4EC4-E2EC-4348-A538-113E5DB425AC}" type="pres">
      <dgm:prSet presAssocID="{5F553C81-20F9-44DE-9DC2-FB2BB70953F0}" presName="linear" presStyleCnt="0">
        <dgm:presLayoutVars>
          <dgm:animLvl val="lvl"/>
          <dgm:resizeHandles val="exact"/>
        </dgm:presLayoutVars>
      </dgm:prSet>
      <dgm:spPr/>
    </dgm:pt>
    <dgm:pt modelId="{DA9B54AB-F8D3-481B-B929-660DEBA458CB}" type="pres">
      <dgm:prSet presAssocID="{3C9BA5CE-CE5F-467A-9ED6-F8F5D17B82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28DEEB-0967-4E22-95B3-C58346816C6C}" type="pres">
      <dgm:prSet presAssocID="{0721AEC5-2B13-40D1-B755-05A2D16E2EB5}" presName="spacer" presStyleCnt="0"/>
      <dgm:spPr/>
    </dgm:pt>
    <dgm:pt modelId="{28BB9D29-8AA6-42AE-A234-4BAA25A3A746}" type="pres">
      <dgm:prSet presAssocID="{20C610F8-D4F0-4B1E-A2E4-9939C51555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42895C-3955-4953-A5C3-E6834C307430}" type="pres">
      <dgm:prSet presAssocID="{208596EA-AA35-4F91-898B-77A8BC702C10}" presName="spacer" presStyleCnt="0"/>
      <dgm:spPr/>
    </dgm:pt>
    <dgm:pt modelId="{80946AAD-0B81-4EE1-B235-855E20029B4D}" type="pres">
      <dgm:prSet presAssocID="{0840239C-EC32-4F0D-8BC9-EE081D79FD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AE3D5D5-B203-494F-8420-ABB09C34ABDE}" type="pres">
      <dgm:prSet presAssocID="{FD26AB75-DFEB-4DC4-915C-C86ADA4906D3}" presName="spacer" presStyleCnt="0"/>
      <dgm:spPr/>
    </dgm:pt>
    <dgm:pt modelId="{544BE2CB-28E6-49B9-9FA7-47849CA464CC}" type="pres">
      <dgm:prSet presAssocID="{6E2E0C0D-EE92-412B-A55A-8F5EA486DDB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3EE6A5-1FC4-4602-A7F2-29EF2A8649DA}" type="pres">
      <dgm:prSet presAssocID="{DABC2F15-81D8-454F-A5B8-4AA3BE28C272}" presName="spacer" presStyleCnt="0"/>
      <dgm:spPr/>
    </dgm:pt>
    <dgm:pt modelId="{600C6864-AF28-4B83-A332-4D1E96EB16AA}" type="pres">
      <dgm:prSet presAssocID="{CA964A2E-FEC5-4487-B4F2-E0CFE25983B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D0AA03-7519-4EDF-BF2D-7044ED33C819}" type="presOf" srcId="{20C610F8-D4F0-4B1E-A2E4-9939C5155504}" destId="{28BB9D29-8AA6-42AE-A234-4BAA25A3A746}" srcOrd="0" destOrd="0" presId="urn:microsoft.com/office/officeart/2005/8/layout/vList2"/>
    <dgm:cxn modelId="{599C7921-0630-48C3-82CD-7ECF6EAC8312}" srcId="{5F553C81-20F9-44DE-9DC2-FB2BB70953F0}" destId="{6E2E0C0D-EE92-412B-A55A-8F5EA486DDB9}" srcOrd="3" destOrd="0" parTransId="{1E4A70F6-F435-42FC-85A6-6EE5C8A32EE7}" sibTransId="{DABC2F15-81D8-454F-A5B8-4AA3BE28C272}"/>
    <dgm:cxn modelId="{CF2D7B45-68B0-4505-A5DA-89EF90AB8814}" type="presOf" srcId="{3C9BA5CE-CE5F-467A-9ED6-F8F5D17B825C}" destId="{DA9B54AB-F8D3-481B-B929-660DEBA458CB}" srcOrd="0" destOrd="0" presId="urn:microsoft.com/office/officeart/2005/8/layout/vList2"/>
    <dgm:cxn modelId="{67CA2349-F402-4ACB-BAE6-9A122CC1D20C}" srcId="{5F553C81-20F9-44DE-9DC2-FB2BB70953F0}" destId="{0840239C-EC32-4F0D-8BC9-EE081D79FD69}" srcOrd="2" destOrd="0" parTransId="{86E227CF-CCA9-4F81-9419-DAE0F9107854}" sibTransId="{FD26AB75-DFEB-4DC4-915C-C86ADA4906D3}"/>
    <dgm:cxn modelId="{6FA51A73-0C61-4F9F-AA20-92E1C804F247}" srcId="{5F553C81-20F9-44DE-9DC2-FB2BB70953F0}" destId="{CA964A2E-FEC5-4487-B4F2-E0CFE25983BC}" srcOrd="4" destOrd="0" parTransId="{32437CE0-3F56-4115-B751-F4384437C77F}" sibTransId="{81606B08-1861-4FAE-852F-278DC1832F3F}"/>
    <dgm:cxn modelId="{7AA6B75A-FA0A-4151-9623-09DADA1ED2AB}" type="presOf" srcId="{5F553C81-20F9-44DE-9DC2-FB2BB70953F0}" destId="{6DAF4EC4-E2EC-4348-A538-113E5DB425AC}" srcOrd="0" destOrd="0" presId="urn:microsoft.com/office/officeart/2005/8/layout/vList2"/>
    <dgm:cxn modelId="{2A0BB082-D8D6-494E-A139-CD0A01619942}" srcId="{5F553C81-20F9-44DE-9DC2-FB2BB70953F0}" destId="{20C610F8-D4F0-4B1E-A2E4-9939C5155504}" srcOrd="1" destOrd="0" parTransId="{C79A2FAA-E3A6-4D53-BAE3-379C0999D650}" sibTransId="{208596EA-AA35-4F91-898B-77A8BC702C10}"/>
    <dgm:cxn modelId="{D22FBB9C-CA58-4501-A558-7450D5EC56AB}" type="presOf" srcId="{6E2E0C0D-EE92-412B-A55A-8F5EA486DDB9}" destId="{544BE2CB-28E6-49B9-9FA7-47849CA464CC}" srcOrd="0" destOrd="0" presId="urn:microsoft.com/office/officeart/2005/8/layout/vList2"/>
    <dgm:cxn modelId="{4A3746C3-8AE0-4D94-9435-32FAF532551B}" type="presOf" srcId="{CA964A2E-FEC5-4487-B4F2-E0CFE25983BC}" destId="{600C6864-AF28-4B83-A332-4D1E96EB16AA}" srcOrd="0" destOrd="0" presId="urn:microsoft.com/office/officeart/2005/8/layout/vList2"/>
    <dgm:cxn modelId="{F41017D7-998E-422D-B852-DD2592F6D097}" srcId="{5F553C81-20F9-44DE-9DC2-FB2BB70953F0}" destId="{3C9BA5CE-CE5F-467A-9ED6-F8F5D17B825C}" srcOrd="0" destOrd="0" parTransId="{8838A7A0-0F0A-4CAF-B0E9-4E46FA4AE68C}" sibTransId="{0721AEC5-2B13-40D1-B755-05A2D16E2EB5}"/>
    <dgm:cxn modelId="{523BCFEE-C330-4ECC-A382-922F688F0E26}" type="presOf" srcId="{0840239C-EC32-4F0D-8BC9-EE081D79FD69}" destId="{80946AAD-0B81-4EE1-B235-855E20029B4D}" srcOrd="0" destOrd="0" presId="urn:microsoft.com/office/officeart/2005/8/layout/vList2"/>
    <dgm:cxn modelId="{65114574-486B-45D1-BA33-2F2FE06792BC}" type="presParOf" srcId="{6DAF4EC4-E2EC-4348-A538-113E5DB425AC}" destId="{DA9B54AB-F8D3-481B-B929-660DEBA458CB}" srcOrd="0" destOrd="0" presId="urn:microsoft.com/office/officeart/2005/8/layout/vList2"/>
    <dgm:cxn modelId="{4D397038-0E0F-4FA5-BB56-ABA655C6795D}" type="presParOf" srcId="{6DAF4EC4-E2EC-4348-A538-113E5DB425AC}" destId="{BD28DEEB-0967-4E22-95B3-C58346816C6C}" srcOrd="1" destOrd="0" presId="urn:microsoft.com/office/officeart/2005/8/layout/vList2"/>
    <dgm:cxn modelId="{7F6EA9D8-B33B-4D94-AF2A-59D6A75B5CC7}" type="presParOf" srcId="{6DAF4EC4-E2EC-4348-A538-113E5DB425AC}" destId="{28BB9D29-8AA6-42AE-A234-4BAA25A3A746}" srcOrd="2" destOrd="0" presId="urn:microsoft.com/office/officeart/2005/8/layout/vList2"/>
    <dgm:cxn modelId="{D0DBC3E8-E0E3-4684-8E5B-3412216B2B41}" type="presParOf" srcId="{6DAF4EC4-E2EC-4348-A538-113E5DB425AC}" destId="{CC42895C-3955-4953-A5C3-E6834C307430}" srcOrd="3" destOrd="0" presId="urn:microsoft.com/office/officeart/2005/8/layout/vList2"/>
    <dgm:cxn modelId="{D6F82081-2C45-4911-8033-E8CC70DD585B}" type="presParOf" srcId="{6DAF4EC4-E2EC-4348-A538-113E5DB425AC}" destId="{80946AAD-0B81-4EE1-B235-855E20029B4D}" srcOrd="4" destOrd="0" presId="urn:microsoft.com/office/officeart/2005/8/layout/vList2"/>
    <dgm:cxn modelId="{523A8DAB-EA09-40C7-A2AC-AA31C60EC089}" type="presParOf" srcId="{6DAF4EC4-E2EC-4348-A538-113E5DB425AC}" destId="{CAE3D5D5-B203-494F-8420-ABB09C34ABDE}" srcOrd="5" destOrd="0" presId="urn:microsoft.com/office/officeart/2005/8/layout/vList2"/>
    <dgm:cxn modelId="{311ED9F9-F72D-43CC-9C26-296BCDAED078}" type="presParOf" srcId="{6DAF4EC4-E2EC-4348-A538-113E5DB425AC}" destId="{544BE2CB-28E6-49B9-9FA7-47849CA464CC}" srcOrd="6" destOrd="0" presId="urn:microsoft.com/office/officeart/2005/8/layout/vList2"/>
    <dgm:cxn modelId="{8909E632-920B-410B-AEE7-0EB179FB6135}" type="presParOf" srcId="{6DAF4EC4-E2EC-4348-A538-113E5DB425AC}" destId="{6F3EE6A5-1FC4-4602-A7F2-29EF2A8649DA}" srcOrd="7" destOrd="0" presId="urn:microsoft.com/office/officeart/2005/8/layout/vList2"/>
    <dgm:cxn modelId="{6E3F1FEE-1293-473D-8DC7-81F7FC904895}" type="presParOf" srcId="{6DAF4EC4-E2EC-4348-A538-113E5DB425AC}" destId="{600C6864-AF28-4B83-A332-4D1E96EB16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38AD9-C2AE-4A59-89F8-5B2EB6B83508}">
      <dsp:nvSpPr>
        <dsp:cNvPr id="0" name=""/>
        <dsp:cNvSpPr/>
      </dsp:nvSpPr>
      <dsp:spPr>
        <a:xfrm>
          <a:off x="421398" y="1269024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71032-2BE5-4F71-B4CF-53BAF4988B31}">
      <dsp:nvSpPr>
        <dsp:cNvPr id="0" name=""/>
        <dsp:cNvSpPr/>
      </dsp:nvSpPr>
      <dsp:spPr>
        <a:xfrm>
          <a:off x="841" y="2229252"/>
          <a:ext cx="1529296" cy="85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Publishing research in scholarly journals</a:t>
          </a:r>
        </a:p>
      </dsp:txBody>
      <dsp:txXfrm>
        <a:off x="841" y="2229252"/>
        <a:ext cx="1529296" cy="853060"/>
      </dsp:txXfrm>
    </dsp:sp>
    <dsp:sp modelId="{6B51A903-D146-44D2-A039-AAFFE310992A}">
      <dsp:nvSpPr>
        <dsp:cNvPr id="0" name=""/>
        <dsp:cNvSpPr/>
      </dsp:nvSpPr>
      <dsp:spPr>
        <a:xfrm>
          <a:off x="2218322" y="1269024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C62CE-82C1-4DEB-AA62-56984D97C916}">
      <dsp:nvSpPr>
        <dsp:cNvPr id="0" name=""/>
        <dsp:cNvSpPr/>
      </dsp:nvSpPr>
      <dsp:spPr>
        <a:xfrm>
          <a:off x="1797765" y="2229252"/>
          <a:ext cx="1529296" cy="85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Presenting research at Annual Meeting</a:t>
          </a:r>
        </a:p>
      </dsp:txBody>
      <dsp:txXfrm>
        <a:off x="1797765" y="2229252"/>
        <a:ext cx="1529296" cy="853060"/>
      </dsp:txXfrm>
    </dsp:sp>
    <dsp:sp modelId="{0156EC85-40BA-476A-BEB9-5CEDACF04E27}">
      <dsp:nvSpPr>
        <dsp:cNvPr id="0" name=""/>
        <dsp:cNvSpPr/>
      </dsp:nvSpPr>
      <dsp:spPr>
        <a:xfrm>
          <a:off x="4015246" y="1269024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6FA59-CB68-4342-9C75-DE91CA8287D8}">
      <dsp:nvSpPr>
        <dsp:cNvPr id="0" name=""/>
        <dsp:cNvSpPr/>
      </dsp:nvSpPr>
      <dsp:spPr>
        <a:xfrm>
          <a:off x="3594689" y="2229252"/>
          <a:ext cx="1529296" cy="85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Representation in Washington, DC (research funding)</a:t>
          </a:r>
        </a:p>
      </dsp:txBody>
      <dsp:txXfrm>
        <a:off x="3594689" y="2229252"/>
        <a:ext cx="1529296" cy="853060"/>
      </dsp:txXfrm>
    </dsp:sp>
    <dsp:sp modelId="{2EFE08D8-184A-4CDB-AE4A-428BB93684CA}">
      <dsp:nvSpPr>
        <dsp:cNvPr id="0" name=""/>
        <dsp:cNvSpPr/>
      </dsp:nvSpPr>
      <dsp:spPr>
        <a:xfrm>
          <a:off x="5812170" y="1269024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27197-0FBE-492C-A1B3-91A42C8850C8}">
      <dsp:nvSpPr>
        <dsp:cNvPr id="0" name=""/>
        <dsp:cNvSpPr/>
      </dsp:nvSpPr>
      <dsp:spPr>
        <a:xfrm>
          <a:off x="5391613" y="2229252"/>
          <a:ext cx="1529296" cy="85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Networking w/ fellow members (students, scientists)</a:t>
          </a:r>
        </a:p>
      </dsp:txBody>
      <dsp:txXfrm>
        <a:off x="5391613" y="2229252"/>
        <a:ext cx="1529296" cy="853060"/>
      </dsp:txXfrm>
    </dsp:sp>
    <dsp:sp modelId="{3A0800A9-6BDE-4817-9F64-8FEAA09F99ED}">
      <dsp:nvSpPr>
        <dsp:cNvPr id="0" name=""/>
        <dsp:cNvSpPr/>
      </dsp:nvSpPr>
      <dsp:spPr>
        <a:xfrm>
          <a:off x="7609093" y="1269024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45669-5DF6-4307-9478-1C3C5873F55C}">
      <dsp:nvSpPr>
        <dsp:cNvPr id="0" name=""/>
        <dsp:cNvSpPr/>
      </dsp:nvSpPr>
      <dsp:spPr>
        <a:xfrm>
          <a:off x="7188537" y="2229252"/>
          <a:ext cx="1529296" cy="85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of large-scale initiatives</a:t>
          </a:r>
        </a:p>
      </dsp:txBody>
      <dsp:txXfrm>
        <a:off x="7188537" y="2229252"/>
        <a:ext cx="1529296" cy="853060"/>
      </dsp:txXfrm>
    </dsp:sp>
    <dsp:sp modelId="{B29FDFC7-202A-4C78-8899-CE6F20B1B05E}">
      <dsp:nvSpPr>
        <dsp:cNvPr id="0" name=""/>
        <dsp:cNvSpPr/>
      </dsp:nvSpPr>
      <dsp:spPr>
        <a:xfrm>
          <a:off x="9406017" y="1269024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9B70D-41F2-4AAD-8B90-B0FDBFB63C7B}">
      <dsp:nvSpPr>
        <dsp:cNvPr id="0" name=""/>
        <dsp:cNvSpPr/>
      </dsp:nvSpPr>
      <dsp:spPr>
        <a:xfrm>
          <a:off x="8985461" y="2229252"/>
          <a:ext cx="1529296" cy="85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Connection to application of science through the CCA network</a:t>
          </a:r>
        </a:p>
      </dsp:txBody>
      <dsp:txXfrm>
        <a:off x="8985461" y="2229252"/>
        <a:ext cx="1529296" cy="853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55889-76F4-4931-8427-4DD8D93A97C6}">
      <dsp:nvSpPr>
        <dsp:cNvPr id="0" name=""/>
        <dsp:cNvSpPr/>
      </dsp:nvSpPr>
      <dsp:spPr>
        <a:xfrm>
          <a:off x="622800" y="22172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E483A-5481-4585-A0AD-301E572C4ECA}">
      <dsp:nvSpPr>
        <dsp:cNvPr id="0" name=""/>
        <dsp:cNvSpPr/>
      </dsp:nvSpPr>
      <dsp:spPr>
        <a:xfrm>
          <a:off x="127800" y="1618053"/>
          <a:ext cx="1800000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Enhanced farmer engagement &amp; education</a:t>
          </a:r>
          <a:endParaRPr lang="en-US" sz="1800" kern="1200" dirty="0"/>
        </a:p>
      </dsp:txBody>
      <dsp:txXfrm>
        <a:off x="127800" y="1618053"/>
        <a:ext cx="1800000" cy="2511562"/>
      </dsp:txXfrm>
    </dsp:sp>
    <dsp:sp modelId="{16109654-B279-45BB-85D4-92859C80D696}">
      <dsp:nvSpPr>
        <dsp:cNvPr id="0" name=""/>
        <dsp:cNvSpPr/>
      </dsp:nvSpPr>
      <dsp:spPr>
        <a:xfrm>
          <a:off x="2737800" y="22172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90781-8619-4257-8340-AB708FC664CF}">
      <dsp:nvSpPr>
        <dsp:cNvPr id="0" name=""/>
        <dsp:cNvSpPr/>
      </dsp:nvSpPr>
      <dsp:spPr>
        <a:xfrm>
          <a:off x="2242800" y="1618053"/>
          <a:ext cx="1800000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Improving the flexibility of earning CEUs</a:t>
          </a:r>
          <a:endParaRPr lang="en-US" sz="1800" kern="1200" dirty="0"/>
        </a:p>
      </dsp:txBody>
      <dsp:txXfrm>
        <a:off x="2242800" y="1618053"/>
        <a:ext cx="1800000" cy="2511562"/>
      </dsp:txXfrm>
    </dsp:sp>
    <dsp:sp modelId="{0AD425D6-8729-4BDB-8BEE-9F392B43C7FA}">
      <dsp:nvSpPr>
        <dsp:cNvPr id="0" name=""/>
        <dsp:cNvSpPr/>
      </dsp:nvSpPr>
      <dsp:spPr>
        <a:xfrm>
          <a:off x="4852800" y="22172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8ADD8-627C-4F89-912F-49D6E3BBB9CE}">
      <dsp:nvSpPr>
        <dsp:cNvPr id="0" name=""/>
        <dsp:cNvSpPr/>
      </dsp:nvSpPr>
      <dsp:spPr>
        <a:xfrm>
          <a:off x="4357800" y="1618053"/>
          <a:ext cx="1800000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Emphasizing specialized education in areas like precision agriculture, carbon sequestration &amp; bio-stimulants</a:t>
          </a:r>
          <a:endParaRPr lang="en-US" sz="1800" kern="1200" dirty="0"/>
        </a:p>
      </dsp:txBody>
      <dsp:txXfrm>
        <a:off x="4357800" y="1618053"/>
        <a:ext cx="1800000" cy="2511562"/>
      </dsp:txXfrm>
    </dsp:sp>
    <dsp:sp modelId="{86AAD446-5216-42C4-B396-41C83D7EA18B}">
      <dsp:nvSpPr>
        <dsp:cNvPr id="0" name=""/>
        <dsp:cNvSpPr/>
      </dsp:nvSpPr>
      <dsp:spPr>
        <a:xfrm>
          <a:off x="6967800" y="22172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2FF8A-709C-441C-9FDC-A95DD7958159}">
      <dsp:nvSpPr>
        <dsp:cNvPr id="0" name=""/>
        <dsp:cNvSpPr/>
      </dsp:nvSpPr>
      <dsp:spPr>
        <a:xfrm>
          <a:off x="6472800" y="1618053"/>
          <a:ext cx="1800000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Increasing the awareness &amp; appreciation of CCA credential</a:t>
          </a:r>
        </a:p>
      </dsp:txBody>
      <dsp:txXfrm>
        <a:off x="6472800" y="1618053"/>
        <a:ext cx="1800000" cy="2511562"/>
      </dsp:txXfrm>
    </dsp:sp>
    <dsp:sp modelId="{81BF44F9-F71A-4976-9B7E-2FE2BDDE6145}">
      <dsp:nvSpPr>
        <dsp:cNvPr id="0" name=""/>
        <dsp:cNvSpPr/>
      </dsp:nvSpPr>
      <dsp:spPr>
        <a:xfrm>
          <a:off x="9082800" y="22172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0A35-2929-4303-B9CE-B478E2CF24A6}">
      <dsp:nvSpPr>
        <dsp:cNvPr id="0" name=""/>
        <dsp:cNvSpPr/>
      </dsp:nvSpPr>
      <dsp:spPr>
        <a:xfrm>
          <a:off x="8587800" y="1618053"/>
          <a:ext cx="1800000" cy="251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Simplifying CEU requirements, improving the tracking system</a:t>
          </a:r>
        </a:p>
      </dsp:txBody>
      <dsp:txXfrm>
        <a:off x="8587800" y="1618053"/>
        <a:ext cx="1800000" cy="2511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44622-E91E-418E-9DAF-687928FF39C7}">
      <dsp:nvSpPr>
        <dsp:cNvPr id="0" name=""/>
        <dsp:cNvSpPr/>
      </dsp:nvSpPr>
      <dsp:spPr>
        <a:xfrm>
          <a:off x="779385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9C2C8-7A7D-4463-8316-71F2294216AC}">
      <dsp:nvSpPr>
        <dsp:cNvPr id="0" name=""/>
        <dsp:cNvSpPr/>
      </dsp:nvSpPr>
      <dsp:spPr>
        <a:xfrm>
          <a:off x="452124" y="1195970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Pay Dues</a:t>
          </a:r>
        </a:p>
      </dsp:txBody>
      <dsp:txXfrm>
        <a:off x="452124" y="1195970"/>
        <a:ext cx="1190039" cy="751677"/>
      </dsp:txXfrm>
    </dsp:sp>
    <dsp:sp modelId="{18FA8B4B-D992-49E0-B5D3-1ED00AE6A37B}">
      <dsp:nvSpPr>
        <dsp:cNvPr id="0" name=""/>
        <dsp:cNvSpPr/>
      </dsp:nvSpPr>
      <dsp:spPr>
        <a:xfrm>
          <a:off x="2177681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2582A-4C9A-480E-B24B-5975946B51C0}">
      <dsp:nvSpPr>
        <dsp:cNvPr id="0" name=""/>
        <dsp:cNvSpPr/>
      </dsp:nvSpPr>
      <dsp:spPr>
        <a:xfrm>
          <a:off x="1850420" y="1195970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Receive a Magazine</a:t>
          </a:r>
        </a:p>
      </dsp:txBody>
      <dsp:txXfrm>
        <a:off x="1850420" y="1195970"/>
        <a:ext cx="1190039" cy="751677"/>
      </dsp:txXfrm>
    </dsp:sp>
    <dsp:sp modelId="{DBB16142-6583-439A-A339-99A0C4535DB5}">
      <dsp:nvSpPr>
        <dsp:cNvPr id="0" name=""/>
        <dsp:cNvSpPr/>
      </dsp:nvSpPr>
      <dsp:spPr>
        <a:xfrm>
          <a:off x="3575977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394DE-8E9E-4050-852D-2E00F9D89B1B}">
      <dsp:nvSpPr>
        <dsp:cNvPr id="0" name=""/>
        <dsp:cNvSpPr/>
      </dsp:nvSpPr>
      <dsp:spPr>
        <a:xfrm>
          <a:off x="3248716" y="1195970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Get Education</a:t>
          </a:r>
        </a:p>
      </dsp:txBody>
      <dsp:txXfrm>
        <a:off x="3248716" y="1195970"/>
        <a:ext cx="1190039" cy="751677"/>
      </dsp:txXfrm>
    </dsp:sp>
    <dsp:sp modelId="{B4AA046A-FE2A-413D-882E-62092C161AFD}">
      <dsp:nvSpPr>
        <dsp:cNvPr id="0" name=""/>
        <dsp:cNvSpPr/>
      </dsp:nvSpPr>
      <dsp:spPr>
        <a:xfrm>
          <a:off x="5196155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C815E-52B0-4D13-9EAA-791CB1D88C74}">
      <dsp:nvSpPr>
        <dsp:cNvPr id="0" name=""/>
        <dsp:cNvSpPr/>
      </dsp:nvSpPr>
      <dsp:spPr>
        <a:xfrm>
          <a:off x="4647012" y="1195970"/>
          <a:ext cx="1633804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Hold an Organization’s Credential(s)</a:t>
          </a:r>
        </a:p>
      </dsp:txBody>
      <dsp:txXfrm>
        <a:off x="4647012" y="1195970"/>
        <a:ext cx="1633804" cy="751677"/>
      </dsp:txXfrm>
    </dsp:sp>
    <dsp:sp modelId="{14598BB7-3D73-4F10-BB72-48D547797831}">
      <dsp:nvSpPr>
        <dsp:cNvPr id="0" name=""/>
        <dsp:cNvSpPr/>
      </dsp:nvSpPr>
      <dsp:spPr>
        <a:xfrm>
          <a:off x="6816334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0C18-21AD-4E84-8D80-25653ED38CCB}">
      <dsp:nvSpPr>
        <dsp:cNvPr id="0" name=""/>
        <dsp:cNvSpPr/>
      </dsp:nvSpPr>
      <dsp:spPr>
        <a:xfrm>
          <a:off x="6489073" y="1195970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a Profession</a:t>
          </a:r>
        </a:p>
      </dsp:txBody>
      <dsp:txXfrm>
        <a:off x="6489073" y="1195970"/>
        <a:ext cx="1190039" cy="751677"/>
      </dsp:txXfrm>
    </dsp:sp>
    <dsp:sp modelId="{EAD7C397-3574-48BF-9ED7-2CA00E56255E}">
      <dsp:nvSpPr>
        <dsp:cNvPr id="0" name=""/>
        <dsp:cNvSpPr/>
      </dsp:nvSpPr>
      <dsp:spPr>
        <a:xfrm>
          <a:off x="8214630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4930C-3AD4-4FB7-8B47-64BF177B0AA4}">
      <dsp:nvSpPr>
        <dsp:cNvPr id="0" name=""/>
        <dsp:cNvSpPr/>
      </dsp:nvSpPr>
      <dsp:spPr>
        <a:xfrm>
          <a:off x="7887369" y="1195970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Belong to a Local Chapter</a:t>
          </a:r>
        </a:p>
      </dsp:txBody>
      <dsp:txXfrm>
        <a:off x="7887369" y="1195970"/>
        <a:ext cx="1190039" cy="751677"/>
      </dsp:txXfrm>
    </dsp:sp>
    <dsp:sp modelId="{18F1B4A6-BBAA-4A83-906C-A4D7956D6B56}">
      <dsp:nvSpPr>
        <dsp:cNvPr id="0" name=""/>
        <dsp:cNvSpPr/>
      </dsp:nvSpPr>
      <dsp:spPr>
        <a:xfrm>
          <a:off x="9612926" y="408884"/>
          <a:ext cx="535517" cy="5355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1D6B4-0E7F-4CA8-B283-E000F801CB04}">
      <dsp:nvSpPr>
        <dsp:cNvPr id="0" name=""/>
        <dsp:cNvSpPr/>
      </dsp:nvSpPr>
      <dsp:spPr>
        <a:xfrm>
          <a:off x="9285665" y="1195970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Volunteer Their Time</a:t>
          </a:r>
        </a:p>
      </dsp:txBody>
      <dsp:txXfrm>
        <a:off x="9285665" y="1195970"/>
        <a:ext cx="1190039" cy="751677"/>
      </dsp:txXfrm>
    </dsp:sp>
    <dsp:sp modelId="{9283FAED-B802-4662-BAF6-D3629FA25A1C}">
      <dsp:nvSpPr>
        <dsp:cNvPr id="0" name=""/>
        <dsp:cNvSpPr/>
      </dsp:nvSpPr>
      <dsp:spPr>
        <a:xfrm>
          <a:off x="4497007" y="2245157"/>
          <a:ext cx="535517" cy="5355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982C0-9AF3-4F6F-A49B-687AB05AAB52}">
      <dsp:nvSpPr>
        <dsp:cNvPr id="0" name=""/>
        <dsp:cNvSpPr/>
      </dsp:nvSpPr>
      <dsp:spPr>
        <a:xfrm>
          <a:off x="4169747" y="3032243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Partake in Networking &amp; Other Types of Programs</a:t>
          </a:r>
        </a:p>
      </dsp:txBody>
      <dsp:txXfrm>
        <a:off x="4169747" y="3032243"/>
        <a:ext cx="1190039" cy="751677"/>
      </dsp:txXfrm>
    </dsp:sp>
    <dsp:sp modelId="{8587D730-76B3-421C-93E3-5A67CEA2A160}">
      <dsp:nvSpPr>
        <dsp:cNvPr id="0" name=""/>
        <dsp:cNvSpPr/>
      </dsp:nvSpPr>
      <dsp:spPr>
        <a:xfrm>
          <a:off x="5895303" y="2245157"/>
          <a:ext cx="535517" cy="535517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433E9-3182-452E-8FE5-60C8B44F6EDF}">
      <dsp:nvSpPr>
        <dsp:cNvPr id="0" name=""/>
        <dsp:cNvSpPr/>
      </dsp:nvSpPr>
      <dsp:spPr>
        <a:xfrm>
          <a:off x="5568042" y="3032243"/>
          <a:ext cx="1190039" cy="75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Earn Awards</a:t>
          </a:r>
        </a:p>
      </dsp:txBody>
      <dsp:txXfrm>
        <a:off x="5568042" y="3032243"/>
        <a:ext cx="1190039" cy="751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B54AB-F8D3-481B-B929-660DEBA458CB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Employee recruitment &amp; retention</a:t>
          </a:r>
        </a:p>
      </dsp:txBody>
      <dsp:txXfrm>
        <a:off x="38381" y="64129"/>
        <a:ext cx="10438838" cy="709478"/>
      </dsp:txXfrm>
    </dsp:sp>
    <dsp:sp modelId="{28BB9D29-8AA6-42AE-A234-4BAA25A3A746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Not enough flexibility/opportunity to earn CEUs</a:t>
          </a:r>
        </a:p>
      </dsp:txBody>
      <dsp:txXfrm>
        <a:off x="38381" y="942529"/>
        <a:ext cx="10438838" cy="709478"/>
      </dsp:txXfrm>
    </dsp:sp>
    <dsp:sp modelId="{80946AAD-0B81-4EE1-B235-855E20029B4D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Government regulation &amp; policies</a:t>
          </a:r>
        </a:p>
      </dsp:txBody>
      <dsp:txXfrm>
        <a:off x="38381" y="1820930"/>
        <a:ext cx="10438838" cy="709478"/>
      </dsp:txXfrm>
    </dsp:sp>
    <dsp:sp modelId="{544BE2CB-28E6-49B9-9FA7-47849CA464CC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Market &amp; competitive pressures</a:t>
          </a:r>
        </a:p>
      </dsp:txBody>
      <dsp:txXfrm>
        <a:off x="38381" y="2699330"/>
        <a:ext cx="10438838" cy="709478"/>
      </dsp:txXfrm>
    </dsp:sp>
    <dsp:sp modelId="{600C6864-AF28-4B83-A332-4D1E96EB16AA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Keeping up w/ advanced technologies</a:t>
          </a:r>
        </a:p>
      </dsp:txBody>
      <dsp:txXfrm>
        <a:off x="38381" y="3577730"/>
        <a:ext cx="1043883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34D3-C588-6D3D-F14A-B52275D5C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30BEF-95E2-DBC9-DAC5-262C2F3A1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79E3C-5FB2-1358-A9B4-C3D694D9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A33C-5BB3-8C51-F7DC-A990F695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6223-6B66-BD2F-57CB-31D208A6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6B37-47DD-9B9A-CFDC-DB3F21D6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033EC-3237-D541-56C6-CDF27B645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9C36-B94D-27C6-F932-2C42F3CD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B42A7-7452-1ACB-1A4F-3E1FD2B6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D41BC-567B-834D-AD40-63E3D2E9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04B5A-84CE-AACF-F02A-649933951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7BA7E-25AA-6398-300F-90B8ACC26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FA33-F56A-BF92-4A69-880ABC40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3E2-5F2F-FB8A-4C57-EA594518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58E8-9249-A36A-C13C-8DC68B7F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B7F-CCF3-7A65-6645-790B7388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F6B9-3871-68D9-746E-EA141059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EAD2-EDF3-C9E8-393C-8C9F2B2F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AF7AD-0950-3509-796E-7EC37054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30E9-8B3B-86EA-BDEA-3CAEEBED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A358-3FC9-6AB2-19FB-DCC28E5B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80265-F45D-F839-4010-BB9AFEA5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0BE0-13BA-1DD8-9AC9-233C14F4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BACC-8645-3419-54A6-AF37A299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CFB0-DCE6-BD1A-1A55-FEC96DDF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073B-6333-93EC-B89F-2E4BA379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430BA-E2AB-929B-6FD2-5A648FD9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35960-E4FF-7F59-F636-8BE378C5D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94D5A-0FDD-BE9B-8ED1-2E132BAD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18D0-85AE-8361-C079-F9274B95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ACCE0-78DC-DCD6-9846-EA880865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BDD4-E179-4256-0461-0067060B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A6D38-8AA3-4282-B692-76D3ECE3B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E98-3B3D-F943-EF4E-BDBCF5803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0FF71-71C9-6A15-E509-7DF7E0733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7AF92-CC46-729D-313C-5555FC986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C00F5-86C2-DAC4-E8EC-7CB89063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B26B7-7B57-BF31-2321-63B96F15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969BF-E075-570C-4FAB-FF44F8DB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450F-900E-61A7-8D7D-41D845B2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1C2DA-ED60-E938-69C9-2FE6546F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18BA-9108-27C5-F9C9-270C7896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DEDDD-4323-B29E-042D-34EB7251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25735-9646-5699-B10C-31538815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65776-29C5-00E9-BD4B-98D273FD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44A53-7EA1-A6A5-640D-6020137C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7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DF21-D802-55E1-542B-A2A5847A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33F08-BB52-B347-FB6B-0C564BEB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890A2-8AA1-14F3-4AD2-A6780B16D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8AE50-67C9-3E55-C30E-F6F42DE0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CC626-7A6D-A53B-6BA2-03B41509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3DC09-2A1C-46B3-5D01-0D8410DD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C513-B4C5-C885-27E5-DF5FB2C8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CBD66-2B90-92F4-E3BA-EC581354E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7029-0B9B-C6F5-4BE8-4A8A75FFB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4B8B4-D7A8-F7FC-D79D-1617C82A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C8FDC-8EFA-65EF-69A9-9233DC5A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456-6E84-6EAB-4F17-A6F29C3C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1F4AA-F6FC-FA47-8F45-F8956C78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7FCE-E892-2CCE-B6B1-101B7EE07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320F6-70A4-36B3-5813-71CE59544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82B97-6A3B-4FB4-B72B-09327FB42AC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10088-7DA7-0E0E-0176-319F47CBE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963D-DF76-D084-06DE-E46A97116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AB902-4AC1-4577-8CA6-BD591D7B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2ED81-0645-4A49-9A39-06FB6C3F1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The Concept of </a:t>
            </a:r>
            <a:br>
              <a:rPr lang="en-US" sz="4200"/>
            </a:br>
            <a:r>
              <a:rPr lang="en-US" sz="4200"/>
              <a:t>“CCA Membership” + </a:t>
            </a:r>
            <a:br>
              <a:rPr lang="en-US" sz="4200"/>
            </a:br>
            <a:r>
              <a:rPr lang="en-US" sz="4200"/>
              <a:t>CCA 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1FC7-6161-D344-C087-69571EA11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25 September 2024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D7EBEA8E-6E2D-CB74-6E7F-E685012277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956" y="798111"/>
            <a:ext cx="5441001" cy="19315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C84B8-2FF4-5B30-A535-FBD2EF451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321" y="3522180"/>
            <a:ext cx="2934270" cy="3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50387-D3E6-2188-ED1D-DCD164F8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58" y="1495397"/>
            <a:ext cx="9636663" cy="5466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DF66E-628A-0765-662C-4FBFBE3C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6" y="70814"/>
            <a:ext cx="11439862" cy="9669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194082-63D2-0C08-078D-3A4654250C0A}"/>
              </a:ext>
            </a:extLst>
          </p:cNvPr>
          <p:cNvCxnSpPr>
            <a:cxnSpLocks/>
          </p:cNvCxnSpPr>
          <p:nvPr/>
        </p:nvCxnSpPr>
        <p:spPr>
          <a:xfrm>
            <a:off x="8662737" y="1299411"/>
            <a:ext cx="12151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D5719C-E4AD-BFC4-2B9E-633A80B16580}"/>
              </a:ext>
            </a:extLst>
          </p:cNvPr>
          <p:cNvCxnSpPr>
            <a:cxnSpLocks/>
          </p:cNvCxnSpPr>
          <p:nvPr/>
        </p:nvCxnSpPr>
        <p:spPr>
          <a:xfrm flipH="1">
            <a:off x="6326251" y="1299411"/>
            <a:ext cx="1133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5BCF9B-DBA8-1DEE-5FF8-64B7E6272964}"/>
              </a:ext>
            </a:extLst>
          </p:cNvPr>
          <p:cNvSpPr txBox="1"/>
          <p:nvPr/>
        </p:nvSpPr>
        <p:spPr>
          <a:xfrm>
            <a:off x="7543800" y="1037801"/>
            <a:ext cx="10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57%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4F72E7-E257-8C0F-1B61-7546BFF57162}"/>
              </a:ext>
            </a:extLst>
          </p:cNvPr>
          <p:cNvCxnSpPr>
            <a:cxnSpLocks/>
          </p:cNvCxnSpPr>
          <p:nvPr/>
        </p:nvCxnSpPr>
        <p:spPr>
          <a:xfrm>
            <a:off x="7567863" y="1961942"/>
            <a:ext cx="23100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265FC5-DC16-930C-9FCA-43F4A8658D73}"/>
              </a:ext>
            </a:extLst>
          </p:cNvPr>
          <p:cNvCxnSpPr>
            <a:cxnSpLocks/>
          </p:cNvCxnSpPr>
          <p:nvPr/>
        </p:nvCxnSpPr>
        <p:spPr>
          <a:xfrm flipH="1">
            <a:off x="4072335" y="1961942"/>
            <a:ext cx="2460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E2D02D-3D4D-FABD-37C5-68C676E67BE1}"/>
              </a:ext>
            </a:extLst>
          </p:cNvPr>
          <p:cNvSpPr txBox="1"/>
          <p:nvPr/>
        </p:nvSpPr>
        <p:spPr>
          <a:xfrm>
            <a:off x="6533147" y="1696849"/>
            <a:ext cx="103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2683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CA3B4-0647-20AD-BB37-96B87B14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Typical Member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ADC201-3DC5-FD64-9B9C-BA0BF8174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782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EE0BF6E-34E1-972A-D257-9B0D794D18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09" y="5341732"/>
            <a:ext cx="1255664" cy="13453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C59B99-9BBA-8E50-A884-608AAD918B4D}"/>
              </a:ext>
            </a:extLst>
          </p:cNvPr>
          <p:cNvSpPr/>
          <p:nvPr/>
        </p:nvSpPr>
        <p:spPr>
          <a:xfrm>
            <a:off x="8025063" y="4596063"/>
            <a:ext cx="3272590" cy="14558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They get “member benefits”</a:t>
            </a:r>
          </a:p>
          <a:p>
            <a:pPr algn="ctr"/>
            <a:r>
              <a:rPr lang="en-US" dirty="0"/>
              <a:t>They pay “dues”</a:t>
            </a:r>
          </a:p>
          <a:p>
            <a:pPr algn="ctr"/>
            <a:r>
              <a:rPr lang="en-US" dirty="0"/>
              <a:t>They refer to themselves as members</a:t>
            </a:r>
          </a:p>
        </p:txBody>
      </p:sp>
    </p:spTree>
    <p:extLst>
      <p:ext uri="{BB962C8B-B14F-4D97-AF65-F5344CB8AC3E}">
        <p14:creationId xmlns:p14="http://schemas.microsoft.com/office/powerpoint/2010/main" val="12387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A526-5DDD-5915-96B4-4ABCA3CE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2" y="-216608"/>
            <a:ext cx="10515600" cy="1325563"/>
          </a:xfrm>
        </p:spPr>
        <p:txBody>
          <a:bodyPr/>
          <a:lstStyle/>
          <a:p>
            <a:r>
              <a:rPr lang="en-US" dirty="0"/>
              <a:t>Value of Programs &amp;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6D3A8-926B-0571-61C1-3E8686EEA8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3" y="916449"/>
            <a:ext cx="8336462" cy="5749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58856-B4C3-49A4-E7B5-86497758C681}"/>
              </a:ext>
            </a:extLst>
          </p:cNvPr>
          <p:cNvSpPr txBox="1"/>
          <p:nvPr/>
        </p:nvSpPr>
        <p:spPr>
          <a:xfrm>
            <a:off x="9775787" y="1680173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5A497-C32D-4047-A05C-5329376ED778}"/>
              </a:ext>
            </a:extLst>
          </p:cNvPr>
          <p:cNvSpPr txBox="1"/>
          <p:nvPr/>
        </p:nvSpPr>
        <p:spPr>
          <a:xfrm>
            <a:off x="9775787" y="2208053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BA7D4-9243-2308-D886-597FCD4C43CB}"/>
              </a:ext>
            </a:extLst>
          </p:cNvPr>
          <p:cNvSpPr txBox="1"/>
          <p:nvPr/>
        </p:nvSpPr>
        <p:spPr>
          <a:xfrm>
            <a:off x="9775787" y="2861376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769F8-2797-D06D-9138-93E02FC5AA76}"/>
              </a:ext>
            </a:extLst>
          </p:cNvPr>
          <p:cNvSpPr txBox="1"/>
          <p:nvPr/>
        </p:nvSpPr>
        <p:spPr>
          <a:xfrm>
            <a:off x="9775787" y="3462303"/>
            <a:ext cx="6610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992A0-5216-B0D1-8555-7E1F42BD9D28}"/>
              </a:ext>
            </a:extLst>
          </p:cNvPr>
          <p:cNvSpPr txBox="1"/>
          <p:nvPr/>
        </p:nvSpPr>
        <p:spPr>
          <a:xfrm>
            <a:off x="9775787" y="4095950"/>
            <a:ext cx="66106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A39AC-7DC1-15E2-5246-985C66B5F600}"/>
              </a:ext>
            </a:extLst>
          </p:cNvPr>
          <p:cNvSpPr txBox="1"/>
          <p:nvPr/>
        </p:nvSpPr>
        <p:spPr>
          <a:xfrm>
            <a:off x="9775787" y="5343795"/>
            <a:ext cx="6610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BEBB8-B0C6-BC6D-3520-D33662FA31C5}"/>
              </a:ext>
            </a:extLst>
          </p:cNvPr>
          <p:cNvSpPr txBox="1"/>
          <p:nvPr/>
        </p:nvSpPr>
        <p:spPr>
          <a:xfrm>
            <a:off x="9208882" y="726939"/>
            <a:ext cx="166015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 Least Some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B25A8-5937-184C-BEB4-BBD31DDD9640}"/>
              </a:ext>
            </a:extLst>
          </p:cNvPr>
          <p:cNvSpPr txBox="1"/>
          <p:nvPr/>
        </p:nvSpPr>
        <p:spPr>
          <a:xfrm>
            <a:off x="9775787" y="4744203"/>
            <a:ext cx="6610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BDF93-F570-10AD-0F9F-45D681B7B983}"/>
              </a:ext>
            </a:extLst>
          </p:cNvPr>
          <p:cNvSpPr txBox="1"/>
          <p:nvPr/>
        </p:nvSpPr>
        <p:spPr>
          <a:xfrm>
            <a:off x="9775787" y="5943387"/>
            <a:ext cx="6610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21091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3606-0795-6ECE-84DB-38F13D13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Q14: CCAs: Biggest problem you or your employer face(s)?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9804CB-8C60-84B4-DB91-747F883EF8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ED57E4-EA66-C69E-D067-C108D8946B1B}"/>
              </a:ext>
            </a:extLst>
          </p:cNvPr>
          <p:cNvSpPr/>
          <p:nvPr/>
        </p:nvSpPr>
        <p:spPr>
          <a:xfrm>
            <a:off x="665748" y="1690688"/>
            <a:ext cx="10860506" cy="10284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02F1D3-A75D-11DD-5BA9-30479E436A81}"/>
              </a:ext>
            </a:extLst>
          </p:cNvPr>
          <p:cNvCxnSpPr>
            <a:cxnSpLocks/>
          </p:cNvCxnSpPr>
          <p:nvPr/>
        </p:nvCxnSpPr>
        <p:spPr>
          <a:xfrm>
            <a:off x="7026442" y="4042611"/>
            <a:ext cx="84221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B546E1-D801-C70E-1AE4-62511DD6A081}"/>
              </a:ext>
            </a:extLst>
          </p:cNvPr>
          <p:cNvSpPr txBox="1"/>
          <p:nvPr/>
        </p:nvSpPr>
        <p:spPr>
          <a:xfrm>
            <a:off x="7952874" y="3678128"/>
            <a:ext cx="331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Needs/interests different than most ASA members</a:t>
            </a:r>
          </a:p>
        </p:txBody>
      </p:sp>
    </p:spTree>
    <p:extLst>
      <p:ext uri="{BB962C8B-B14F-4D97-AF65-F5344CB8AC3E}">
        <p14:creationId xmlns:p14="http://schemas.microsoft.com/office/powerpoint/2010/main" val="7721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AB5F0-8CC4-2F17-4E3D-50446C6888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05" y="1302632"/>
            <a:ext cx="8621328" cy="1130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2E0A6-1DED-4E67-25DC-030F996612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05" y="2255372"/>
            <a:ext cx="8621328" cy="1215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9245D-FD1D-A085-6F90-6282DE66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05" y="3361552"/>
            <a:ext cx="8621328" cy="1215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48536-8CA1-3C30-F2B1-30989D8B02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05" y="4349416"/>
            <a:ext cx="8621328" cy="1215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B09BD-E371-6B6B-A492-D703B0281C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05" y="5427665"/>
            <a:ext cx="8621328" cy="12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40746A-4FC5-E963-7803-B2098FD9F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56" y="916420"/>
            <a:ext cx="8621328" cy="524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080048-F537-7C26-5CA6-768E6C6CD9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21" y="202557"/>
            <a:ext cx="9995008" cy="524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D1F987-5452-3DFE-E3DE-AD93BECF41A8}"/>
              </a:ext>
            </a:extLst>
          </p:cNvPr>
          <p:cNvSpPr txBox="1"/>
          <p:nvPr/>
        </p:nvSpPr>
        <p:spPr>
          <a:xfrm>
            <a:off x="9652684" y="4695401"/>
            <a:ext cx="100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BD38D-C44A-5025-9361-33C0EC2B6D89}"/>
              </a:ext>
            </a:extLst>
          </p:cNvPr>
          <p:cNvSpPr txBox="1"/>
          <p:nvPr/>
        </p:nvSpPr>
        <p:spPr>
          <a:xfrm>
            <a:off x="9652684" y="1666128"/>
            <a:ext cx="100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706F6-DE1C-3646-F5A8-B2F53C691B4A}"/>
              </a:ext>
            </a:extLst>
          </p:cNvPr>
          <p:cNvSpPr txBox="1"/>
          <p:nvPr/>
        </p:nvSpPr>
        <p:spPr>
          <a:xfrm>
            <a:off x="9652684" y="5652785"/>
            <a:ext cx="100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38%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B0570-E6BE-5F6E-7B34-8FDDA007A447}"/>
              </a:ext>
            </a:extLst>
          </p:cNvPr>
          <p:cNvSpPr txBox="1"/>
          <p:nvPr/>
        </p:nvSpPr>
        <p:spPr>
          <a:xfrm>
            <a:off x="9652684" y="2666492"/>
            <a:ext cx="100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59%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AA601-0B1B-1323-5EC3-A07971F4DE88}"/>
              </a:ext>
            </a:extLst>
          </p:cNvPr>
          <p:cNvSpPr txBox="1"/>
          <p:nvPr/>
        </p:nvSpPr>
        <p:spPr>
          <a:xfrm>
            <a:off x="9652684" y="3693489"/>
            <a:ext cx="100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44%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4AE303-440B-13AC-D1D0-62BD6A98DE58}"/>
              </a:ext>
            </a:extLst>
          </p:cNvPr>
          <p:cNvCxnSpPr>
            <a:cxnSpLocks/>
          </p:cNvCxnSpPr>
          <p:nvPr/>
        </p:nvCxnSpPr>
        <p:spPr>
          <a:xfrm>
            <a:off x="878956" y="2754683"/>
            <a:ext cx="5474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81BB54-5FC6-A03A-D06C-AF6D33D16FAB}"/>
              </a:ext>
            </a:extLst>
          </p:cNvPr>
          <p:cNvCxnSpPr>
            <a:cxnSpLocks/>
          </p:cNvCxnSpPr>
          <p:nvPr/>
        </p:nvCxnSpPr>
        <p:spPr>
          <a:xfrm>
            <a:off x="1957137" y="3941216"/>
            <a:ext cx="28554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2ED5F1-2391-8D0E-CC62-1193E5AC3A5D}"/>
              </a:ext>
            </a:extLst>
          </p:cNvPr>
          <p:cNvCxnSpPr>
            <a:cxnSpLocks/>
          </p:cNvCxnSpPr>
          <p:nvPr/>
        </p:nvCxnSpPr>
        <p:spPr>
          <a:xfrm>
            <a:off x="1544053" y="4097128"/>
            <a:ext cx="413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4F0AE44-CCF2-83E0-48B1-DBE5E00EAE8E}"/>
              </a:ext>
            </a:extLst>
          </p:cNvPr>
          <p:cNvSpPr txBox="1"/>
          <p:nvPr/>
        </p:nvSpPr>
        <p:spPr>
          <a:xfrm>
            <a:off x="9123620" y="916420"/>
            <a:ext cx="2061412" cy="769441"/>
          </a:xfrm>
          <a:prstGeom prst="rect">
            <a:avLst/>
          </a:prstGeom>
          <a:solidFill>
            <a:srgbClr val="0073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Agree (at least “somewhat”)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AC4CC5-1210-56EE-570A-4EBF68AA7D09}"/>
              </a:ext>
            </a:extLst>
          </p:cNvPr>
          <p:cNvCxnSpPr>
            <a:cxnSpLocks/>
          </p:cNvCxnSpPr>
          <p:nvPr/>
        </p:nvCxnSpPr>
        <p:spPr>
          <a:xfrm>
            <a:off x="1656347" y="5811987"/>
            <a:ext cx="3156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BDAC50-CE5D-E068-3AFA-1B93880BC683}"/>
              </a:ext>
            </a:extLst>
          </p:cNvPr>
          <p:cNvCxnSpPr>
            <a:cxnSpLocks/>
          </p:cNvCxnSpPr>
          <p:nvPr/>
        </p:nvCxnSpPr>
        <p:spPr>
          <a:xfrm>
            <a:off x="1030705" y="4849461"/>
            <a:ext cx="350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58A375-C937-D460-8B6F-F568E11F977A}"/>
              </a:ext>
            </a:extLst>
          </p:cNvPr>
          <p:cNvCxnSpPr>
            <a:cxnSpLocks/>
          </p:cNvCxnSpPr>
          <p:nvPr/>
        </p:nvCxnSpPr>
        <p:spPr>
          <a:xfrm>
            <a:off x="1030705" y="5049987"/>
            <a:ext cx="29878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BA6D8-32CA-3388-1056-A20368654FA6}"/>
              </a:ext>
            </a:extLst>
          </p:cNvPr>
          <p:cNvCxnSpPr>
            <a:cxnSpLocks/>
          </p:cNvCxnSpPr>
          <p:nvPr/>
        </p:nvCxnSpPr>
        <p:spPr>
          <a:xfrm>
            <a:off x="942473" y="1771864"/>
            <a:ext cx="20694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B877349-D8CB-4E5F-7F17-AE5836C854D1}"/>
              </a:ext>
            </a:extLst>
          </p:cNvPr>
          <p:cNvSpPr/>
          <p:nvPr/>
        </p:nvSpPr>
        <p:spPr>
          <a:xfrm>
            <a:off x="5997416" y="3690952"/>
            <a:ext cx="1155031" cy="26830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253AAE-EBE9-BCF4-A340-4A149553B308}"/>
              </a:ext>
            </a:extLst>
          </p:cNvPr>
          <p:cNvSpPr/>
          <p:nvPr/>
        </p:nvSpPr>
        <p:spPr>
          <a:xfrm>
            <a:off x="9516979" y="3579395"/>
            <a:ext cx="1155031" cy="26830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A2AC8F4-E12F-1436-6938-6395D639DB0E}"/>
              </a:ext>
            </a:extLst>
          </p:cNvPr>
          <p:cNvSpPr/>
          <p:nvPr/>
        </p:nvSpPr>
        <p:spPr>
          <a:xfrm>
            <a:off x="4975759" y="3482029"/>
            <a:ext cx="2176688" cy="31608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8C8A0F1-7EC1-814D-5D66-653F0F236184}"/>
              </a:ext>
            </a:extLst>
          </p:cNvPr>
          <p:cNvCxnSpPr/>
          <p:nvPr/>
        </p:nvCxnSpPr>
        <p:spPr>
          <a:xfrm>
            <a:off x="7284794" y="5427665"/>
            <a:ext cx="212959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75810FF-36C9-496F-6AA8-883BE6F8B9A8}"/>
              </a:ext>
            </a:extLst>
          </p:cNvPr>
          <p:cNvSpPr txBox="1"/>
          <p:nvPr/>
        </p:nvSpPr>
        <p:spPr>
          <a:xfrm>
            <a:off x="7152447" y="6398243"/>
            <a:ext cx="341696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Opposition + Indifference</a:t>
            </a:r>
          </a:p>
        </p:txBody>
      </p:sp>
    </p:spTree>
    <p:extLst>
      <p:ext uri="{BB962C8B-B14F-4D97-AF65-F5344CB8AC3E}">
        <p14:creationId xmlns:p14="http://schemas.microsoft.com/office/powerpoint/2010/main" val="2847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6" grpId="0" animBg="1"/>
      <p:bldP spid="37" grpId="0" animBg="1"/>
      <p:bldP spid="38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0D51B-CAEE-3884-0BF2-9EF20E3D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88"/>
            <a:ext cx="11978380" cy="1335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915FB-6292-7286-5E7F-8BB550C6F2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623" y="5614743"/>
            <a:ext cx="10055301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EEB066-E7DC-F2EC-1F20-90F54BBAD3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19" y="1584156"/>
            <a:ext cx="10055301" cy="49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4B2E8-7EDB-607A-26C2-42D2846225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85" y="1900987"/>
            <a:ext cx="10055301" cy="802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50F58-7F1E-A670-F30D-CC44BBF5B6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85" y="2614865"/>
            <a:ext cx="10055301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0BF3C-BA87-8196-7B22-8AE8EFD892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85" y="3180342"/>
            <a:ext cx="10055301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62689-D0C9-09A9-C2DA-7A22D5044A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86" y="3741814"/>
            <a:ext cx="10055301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53CDF0-BD4F-42B9-D3B1-DD7FB692AA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87" y="4391527"/>
            <a:ext cx="10055301" cy="818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A4AC6E-A915-11D1-0821-4B587CCE041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88" y="5173587"/>
            <a:ext cx="10055301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A5D58D-AA99-B532-B648-540136D421A9}"/>
              </a:ext>
            </a:extLst>
          </p:cNvPr>
          <p:cNvSpPr txBox="1"/>
          <p:nvPr/>
        </p:nvSpPr>
        <p:spPr>
          <a:xfrm>
            <a:off x="9919678" y="2112767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0EC84-4188-6627-F601-0803573ECB17}"/>
              </a:ext>
            </a:extLst>
          </p:cNvPr>
          <p:cNvSpPr txBox="1"/>
          <p:nvPr/>
        </p:nvSpPr>
        <p:spPr>
          <a:xfrm>
            <a:off x="9950112" y="2710340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2A154-DAD6-701E-42B7-CA00D231F2D4}"/>
              </a:ext>
            </a:extLst>
          </p:cNvPr>
          <p:cNvSpPr txBox="1"/>
          <p:nvPr/>
        </p:nvSpPr>
        <p:spPr>
          <a:xfrm>
            <a:off x="9950112" y="3299570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9804A6-D40D-067C-FC6D-7DD56101AA6B}"/>
              </a:ext>
            </a:extLst>
          </p:cNvPr>
          <p:cNvSpPr txBox="1"/>
          <p:nvPr/>
        </p:nvSpPr>
        <p:spPr>
          <a:xfrm>
            <a:off x="9950112" y="3868559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4549A-94D8-26CE-34FC-C574533A1C7B}"/>
              </a:ext>
            </a:extLst>
          </p:cNvPr>
          <p:cNvSpPr txBox="1"/>
          <p:nvPr/>
        </p:nvSpPr>
        <p:spPr>
          <a:xfrm>
            <a:off x="9919678" y="4579248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BB02B2-4D57-1015-7CA4-5969079CB06A}"/>
              </a:ext>
            </a:extLst>
          </p:cNvPr>
          <p:cNvSpPr txBox="1"/>
          <p:nvPr/>
        </p:nvSpPr>
        <p:spPr>
          <a:xfrm>
            <a:off x="9950112" y="5273394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82F3FF-418C-D54A-F682-664D37C1C8F9}"/>
              </a:ext>
            </a:extLst>
          </p:cNvPr>
          <p:cNvSpPr txBox="1"/>
          <p:nvPr/>
        </p:nvSpPr>
        <p:spPr>
          <a:xfrm>
            <a:off x="9950112" y="5834866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74%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2785E-2533-D420-60C1-8D6CA90E5713}"/>
              </a:ext>
            </a:extLst>
          </p:cNvPr>
          <p:cNvCxnSpPr>
            <a:cxnSpLocks/>
          </p:cNvCxnSpPr>
          <p:nvPr/>
        </p:nvCxnSpPr>
        <p:spPr>
          <a:xfrm>
            <a:off x="7891000" y="821370"/>
            <a:ext cx="35871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E0AA91-37C9-CB04-4799-0E775A7A6C27}"/>
              </a:ext>
            </a:extLst>
          </p:cNvPr>
          <p:cNvCxnSpPr>
            <a:cxnSpLocks/>
          </p:cNvCxnSpPr>
          <p:nvPr/>
        </p:nvCxnSpPr>
        <p:spPr>
          <a:xfrm>
            <a:off x="535695" y="1286591"/>
            <a:ext cx="106296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4CD914D-2A0C-6E0C-9E9C-A34E6DC30EEA}"/>
              </a:ext>
            </a:extLst>
          </p:cNvPr>
          <p:cNvSpPr/>
          <p:nvPr/>
        </p:nvSpPr>
        <p:spPr>
          <a:xfrm>
            <a:off x="1046747" y="401040"/>
            <a:ext cx="3254254" cy="105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With More Context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BE0D93-F32B-8B6A-7A28-6175FE151570}"/>
              </a:ext>
            </a:extLst>
          </p:cNvPr>
          <p:cNvSpPr/>
          <p:nvPr/>
        </p:nvSpPr>
        <p:spPr>
          <a:xfrm>
            <a:off x="3636061" y="3019923"/>
            <a:ext cx="3515216" cy="2517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of this BEGINS w/ the understanding that the needs of CCAs are fundamentally different than of traditional ASA members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41994-809C-FACE-7D48-D45D0A6D89D1}"/>
              </a:ext>
            </a:extLst>
          </p:cNvPr>
          <p:cNvSpPr txBox="1"/>
          <p:nvPr/>
        </p:nvSpPr>
        <p:spPr>
          <a:xfrm>
            <a:off x="9549062" y="1601670"/>
            <a:ext cx="2061412" cy="430887"/>
          </a:xfrm>
          <a:prstGeom prst="rect">
            <a:avLst/>
          </a:prstGeom>
          <a:solidFill>
            <a:srgbClr val="0073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More Likely</a:t>
            </a:r>
          </a:p>
        </p:txBody>
      </p:sp>
    </p:spTree>
    <p:extLst>
      <p:ext uri="{BB962C8B-B14F-4D97-AF65-F5344CB8AC3E}">
        <p14:creationId xmlns:p14="http://schemas.microsoft.com/office/powerpoint/2010/main" val="37118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 animBg="1"/>
      <p:bldP spid="24" grpId="1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BCBB8-DDE3-7EDC-C097-A56A554CA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279" y="1720515"/>
            <a:ext cx="10724363" cy="3693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84E66-0041-3A5B-12B0-614FF54EA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14" y="122811"/>
            <a:ext cx="9920164" cy="1040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26AB9-792C-85C5-7065-80218327E4BA}"/>
              </a:ext>
            </a:extLst>
          </p:cNvPr>
          <p:cNvSpPr txBox="1"/>
          <p:nvPr/>
        </p:nvSpPr>
        <p:spPr>
          <a:xfrm>
            <a:off x="10515596" y="1801912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97026-4CC5-AC94-0DBC-45CCC7C2AB6E}"/>
              </a:ext>
            </a:extLst>
          </p:cNvPr>
          <p:cNvSpPr txBox="1"/>
          <p:nvPr/>
        </p:nvSpPr>
        <p:spPr>
          <a:xfrm>
            <a:off x="10515596" y="2494024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DC41E-3D05-6DA5-A6C7-3137F80E3487}"/>
              </a:ext>
            </a:extLst>
          </p:cNvPr>
          <p:cNvSpPr txBox="1"/>
          <p:nvPr/>
        </p:nvSpPr>
        <p:spPr>
          <a:xfrm>
            <a:off x="10515596" y="3198167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9FF16-E0F1-74C3-36EB-637EC9D4BE10}"/>
              </a:ext>
            </a:extLst>
          </p:cNvPr>
          <p:cNvSpPr txBox="1"/>
          <p:nvPr/>
        </p:nvSpPr>
        <p:spPr>
          <a:xfrm>
            <a:off x="10515596" y="3902310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D7D65-91FD-B72F-9875-22E1CA54C78D}"/>
              </a:ext>
            </a:extLst>
          </p:cNvPr>
          <p:cNvSpPr txBox="1"/>
          <p:nvPr/>
        </p:nvSpPr>
        <p:spPr>
          <a:xfrm>
            <a:off x="10515596" y="4606453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44%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4647FF-A877-3F70-5520-869614F4964B}"/>
              </a:ext>
            </a:extLst>
          </p:cNvPr>
          <p:cNvSpPr/>
          <p:nvPr/>
        </p:nvSpPr>
        <p:spPr>
          <a:xfrm>
            <a:off x="10363849" y="1856650"/>
            <a:ext cx="1155031" cy="26830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3CA5BD-E8ED-9D4C-A949-5FF9BE12FC08}"/>
              </a:ext>
            </a:extLst>
          </p:cNvPr>
          <p:cNvCxnSpPr/>
          <p:nvPr/>
        </p:nvCxnSpPr>
        <p:spPr>
          <a:xfrm flipH="1">
            <a:off x="9384632" y="4539684"/>
            <a:ext cx="1040452" cy="874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22DDE-6FD9-5F07-CDF1-8D5365959836}"/>
              </a:ext>
            </a:extLst>
          </p:cNvPr>
          <p:cNvSpPr/>
          <p:nvPr/>
        </p:nvSpPr>
        <p:spPr>
          <a:xfrm>
            <a:off x="7712240" y="5456351"/>
            <a:ext cx="2334127" cy="13035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 these numbers </a:t>
            </a:r>
            <a:r>
              <a:rPr lang="en-US" sz="2400" dirty="0" err="1"/>
              <a:t>ain’t</a:t>
            </a:r>
            <a:r>
              <a:rPr lang="en-US" sz="2400" dirty="0"/>
              <a:t> </a:t>
            </a:r>
            <a:r>
              <a:rPr lang="en-US" sz="2400" dirty="0" err="1"/>
              <a:t>nothin</a:t>
            </a:r>
            <a:r>
              <a:rPr lang="en-US" sz="2400" dirty="0"/>
              <a:t>’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30A501-E228-DE1E-8664-588BCDDC2AEF}"/>
              </a:ext>
            </a:extLst>
          </p:cNvPr>
          <p:cNvSpPr/>
          <p:nvPr/>
        </p:nvSpPr>
        <p:spPr>
          <a:xfrm rot="20307562">
            <a:off x="300789" y="313290"/>
            <a:ext cx="1732547" cy="884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Part 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C465F-22FB-F217-E568-C4ADB28B72A9}"/>
              </a:ext>
            </a:extLst>
          </p:cNvPr>
          <p:cNvSpPr txBox="1"/>
          <p:nvPr/>
        </p:nvSpPr>
        <p:spPr>
          <a:xfrm>
            <a:off x="9904858" y="1266927"/>
            <a:ext cx="2061412" cy="430887"/>
          </a:xfrm>
          <a:prstGeom prst="rect">
            <a:avLst/>
          </a:prstGeom>
          <a:solidFill>
            <a:srgbClr val="0073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More Likely</a:t>
            </a:r>
          </a:p>
        </p:txBody>
      </p:sp>
    </p:spTree>
    <p:extLst>
      <p:ext uri="{BB962C8B-B14F-4D97-AF65-F5344CB8AC3E}">
        <p14:creationId xmlns:p14="http://schemas.microsoft.com/office/powerpoint/2010/main" val="22279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82916-C0DA-1B74-4BBF-BD3A38EA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7" y="99187"/>
            <a:ext cx="10742628" cy="1428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4B9547-EF82-875A-A343-A781C025E1AD}"/>
              </a:ext>
            </a:extLst>
          </p:cNvPr>
          <p:cNvSpPr txBox="1"/>
          <p:nvPr/>
        </p:nvSpPr>
        <p:spPr>
          <a:xfrm>
            <a:off x="9693707" y="2413557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87%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0538-6F96-6B3B-175B-B2E81D31D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25" y="1528010"/>
            <a:ext cx="8824988" cy="1540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0EF04-00B8-2E4C-C94B-9F16DF0626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25" y="3068053"/>
            <a:ext cx="8824988" cy="962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ECBA8-184A-DF3D-63F1-70B50036F0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25" y="3994486"/>
            <a:ext cx="8824988" cy="962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C74B5-9C31-0900-7194-6C5D90479B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25" y="4871687"/>
            <a:ext cx="8824988" cy="100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250FB4-2CF2-10F4-8511-72987965BD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25" y="5798121"/>
            <a:ext cx="8824988" cy="823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3FBFD9-5BDF-4E1E-016C-647404330F7C}"/>
              </a:ext>
            </a:extLst>
          </p:cNvPr>
          <p:cNvSpPr txBox="1"/>
          <p:nvPr/>
        </p:nvSpPr>
        <p:spPr>
          <a:xfrm>
            <a:off x="9492916" y="1648326"/>
            <a:ext cx="120407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Agree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7AD8C-2C37-8BAD-D049-1B9AEF7D50DE}"/>
              </a:ext>
            </a:extLst>
          </p:cNvPr>
          <p:cNvSpPr txBox="1"/>
          <p:nvPr/>
        </p:nvSpPr>
        <p:spPr>
          <a:xfrm>
            <a:off x="9693707" y="3318483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E3C20-7640-C510-7F80-5FE990C0BD1D}"/>
              </a:ext>
            </a:extLst>
          </p:cNvPr>
          <p:cNvSpPr txBox="1"/>
          <p:nvPr/>
        </p:nvSpPr>
        <p:spPr>
          <a:xfrm>
            <a:off x="9693707" y="4223409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6C68A-B34A-A56B-5664-3143D901AEE3}"/>
              </a:ext>
            </a:extLst>
          </p:cNvPr>
          <p:cNvSpPr txBox="1"/>
          <p:nvPr/>
        </p:nvSpPr>
        <p:spPr>
          <a:xfrm>
            <a:off x="9693707" y="5144713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3FE2D-CBDD-CF69-C33E-1B5FF05EBF2F}"/>
              </a:ext>
            </a:extLst>
          </p:cNvPr>
          <p:cNvSpPr txBox="1"/>
          <p:nvPr/>
        </p:nvSpPr>
        <p:spPr>
          <a:xfrm>
            <a:off x="9693707" y="5979092"/>
            <a:ext cx="10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59%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3320E1-3CA1-0597-00BD-27C7EC106488}"/>
              </a:ext>
            </a:extLst>
          </p:cNvPr>
          <p:cNvCxnSpPr>
            <a:cxnSpLocks/>
          </p:cNvCxnSpPr>
          <p:nvPr/>
        </p:nvCxnSpPr>
        <p:spPr>
          <a:xfrm>
            <a:off x="2575472" y="2619290"/>
            <a:ext cx="21649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84FF65-CFF8-D6B9-1B47-8C518F270B3A}"/>
              </a:ext>
            </a:extLst>
          </p:cNvPr>
          <p:cNvCxnSpPr>
            <a:cxnSpLocks/>
          </p:cNvCxnSpPr>
          <p:nvPr/>
        </p:nvCxnSpPr>
        <p:spPr>
          <a:xfrm>
            <a:off x="1023398" y="2811470"/>
            <a:ext cx="1106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B5E08B-1279-5154-6257-3CA68DBEE952}"/>
              </a:ext>
            </a:extLst>
          </p:cNvPr>
          <p:cNvCxnSpPr>
            <a:cxnSpLocks/>
          </p:cNvCxnSpPr>
          <p:nvPr/>
        </p:nvCxnSpPr>
        <p:spPr>
          <a:xfrm>
            <a:off x="2318798" y="3457490"/>
            <a:ext cx="24216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02FBFF-15D5-6435-8799-877DBD7DD0F5}"/>
              </a:ext>
            </a:extLst>
          </p:cNvPr>
          <p:cNvCxnSpPr>
            <a:cxnSpLocks/>
          </p:cNvCxnSpPr>
          <p:nvPr/>
        </p:nvCxnSpPr>
        <p:spPr>
          <a:xfrm>
            <a:off x="531857" y="4407985"/>
            <a:ext cx="42085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D672BE-B691-B508-7230-C11664E8060A}"/>
              </a:ext>
            </a:extLst>
          </p:cNvPr>
          <p:cNvCxnSpPr>
            <a:cxnSpLocks/>
          </p:cNvCxnSpPr>
          <p:nvPr/>
        </p:nvCxnSpPr>
        <p:spPr>
          <a:xfrm>
            <a:off x="2575472" y="5394575"/>
            <a:ext cx="18280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B653AF-07B1-4F5D-2FFB-2273EB922B77}"/>
              </a:ext>
            </a:extLst>
          </p:cNvPr>
          <p:cNvCxnSpPr>
            <a:cxnSpLocks/>
          </p:cNvCxnSpPr>
          <p:nvPr/>
        </p:nvCxnSpPr>
        <p:spPr>
          <a:xfrm>
            <a:off x="2575472" y="6224754"/>
            <a:ext cx="1491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A75409-BE3B-F354-7466-1CD260EF67C4}"/>
              </a:ext>
            </a:extLst>
          </p:cNvPr>
          <p:cNvCxnSpPr>
            <a:cxnSpLocks/>
          </p:cNvCxnSpPr>
          <p:nvPr/>
        </p:nvCxnSpPr>
        <p:spPr>
          <a:xfrm>
            <a:off x="1047104" y="6440757"/>
            <a:ext cx="21649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6234F2E-12F4-2751-52D4-8D00B6FEC5D3}"/>
              </a:ext>
            </a:extLst>
          </p:cNvPr>
          <p:cNvSpPr/>
          <p:nvPr/>
        </p:nvSpPr>
        <p:spPr>
          <a:xfrm>
            <a:off x="4740442" y="2213811"/>
            <a:ext cx="577494" cy="42269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A8FB9A-DCF3-6FC9-7A99-9111AF57D192}"/>
              </a:ext>
            </a:extLst>
          </p:cNvPr>
          <p:cNvCxnSpPr>
            <a:cxnSpLocks/>
          </p:cNvCxnSpPr>
          <p:nvPr/>
        </p:nvCxnSpPr>
        <p:spPr>
          <a:xfrm>
            <a:off x="3753853" y="4560385"/>
            <a:ext cx="986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CC68B1-572D-F47B-1633-F20A354B99A2}"/>
              </a:ext>
            </a:extLst>
          </p:cNvPr>
          <p:cNvCxnSpPr/>
          <p:nvPr/>
        </p:nvCxnSpPr>
        <p:spPr>
          <a:xfrm>
            <a:off x="4944979" y="1528010"/>
            <a:ext cx="0" cy="685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24D3531-71F2-3426-70B5-11725EF46806}"/>
              </a:ext>
            </a:extLst>
          </p:cNvPr>
          <p:cNvSpPr/>
          <p:nvPr/>
        </p:nvSpPr>
        <p:spPr>
          <a:xfrm>
            <a:off x="4944979" y="1118937"/>
            <a:ext cx="2406316" cy="5293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Indifference</a:t>
            </a:r>
          </a:p>
        </p:txBody>
      </p:sp>
    </p:spTree>
    <p:extLst>
      <p:ext uri="{BB962C8B-B14F-4D97-AF65-F5344CB8AC3E}">
        <p14:creationId xmlns:p14="http://schemas.microsoft.com/office/powerpoint/2010/main" val="2957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3" grpId="0"/>
      <p:bldP spid="14" grpId="0"/>
      <p:bldP spid="15" grpId="0"/>
      <p:bldP spid="29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65782-3914-AF55-C259-91B228F9F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90" y="132347"/>
            <a:ext cx="11060940" cy="589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7C21A-2C4F-984F-9024-9192AD42F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325" y="1042736"/>
            <a:ext cx="9571098" cy="1700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D1C06-E6BD-C496-A440-340EC85D02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438" y="2550695"/>
            <a:ext cx="9576985" cy="1026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B7657-2CED-A210-BB9F-7C2D7C71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68" y="3329609"/>
            <a:ext cx="9486455" cy="933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1BB03-64E8-FD92-99B0-5E66F5D6DE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64" y="4150582"/>
            <a:ext cx="9671259" cy="1016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E4AEB-AC0B-02CE-9DCB-D504CF0130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73" y="4984138"/>
            <a:ext cx="9536750" cy="1005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0B59A-021C-D86F-2B5D-AB1B51D15E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34" y="5796898"/>
            <a:ext cx="9655489" cy="1049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5A9413-5EA9-0154-D616-22CF499A864C}"/>
              </a:ext>
            </a:extLst>
          </p:cNvPr>
          <p:cNvSpPr txBox="1"/>
          <p:nvPr/>
        </p:nvSpPr>
        <p:spPr>
          <a:xfrm>
            <a:off x="10744106" y="2146144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C7910-330D-E473-6403-31D7EF9FCB37}"/>
              </a:ext>
            </a:extLst>
          </p:cNvPr>
          <p:cNvSpPr txBox="1"/>
          <p:nvPr/>
        </p:nvSpPr>
        <p:spPr>
          <a:xfrm>
            <a:off x="10744106" y="2883818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63022-C57F-154C-8D03-DE7DA3FF959A}"/>
              </a:ext>
            </a:extLst>
          </p:cNvPr>
          <p:cNvSpPr txBox="1"/>
          <p:nvPr/>
        </p:nvSpPr>
        <p:spPr>
          <a:xfrm>
            <a:off x="10743196" y="3638031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B3AA4-2F0E-8AE3-9AA9-C807BAA17F66}"/>
              </a:ext>
            </a:extLst>
          </p:cNvPr>
          <p:cNvSpPr txBox="1"/>
          <p:nvPr/>
        </p:nvSpPr>
        <p:spPr>
          <a:xfrm>
            <a:off x="10743196" y="4473993"/>
            <a:ext cx="661060" cy="369332"/>
          </a:xfrm>
          <a:prstGeom prst="rect">
            <a:avLst/>
          </a:prstGeom>
          <a:solidFill>
            <a:srgbClr val="0073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CBA6-5CC5-EDDF-0919-7466133CE101}"/>
              </a:ext>
            </a:extLst>
          </p:cNvPr>
          <p:cNvSpPr txBox="1"/>
          <p:nvPr/>
        </p:nvSpPr>
        <p:spPr>
          <a:xfrm>
            <a:off x="10719133" y="5313019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AACC5-D8FC-FA0C-E20A-D54B15BC1C8E}"/>
              </a:ext>
            </a:extLst>
          </p:cNvPr>
          <p:cNvSpPr txBox="1"/>
          <p:nvPr/>
        </p:nvSpPr>
        <p:spPr>
          <a:xfrm>
            <a:off x="10324357" y="854472"/>
            <a:ext cx="145061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 Least Some Interest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DA3B4-9533-8914-A70E-98F052F3D06B}"/>
              </a:ext>
            </a:extLst>
          </p:cNvPr>
          <p:cNvSpPr txBox="1"/>
          <p:nvPr/>
        </p:nvSpPr>
        <p:spPr>
          <a:xfrm>
            <a:off x="10719133" y="6067232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64%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9FFCBD-68B2-7812-E212-38427F23E552}"/>
              </a:ext>
            </a:extLst>
          </p:cNvPr>
          <p:cNvCxnSpPr>
            <a:cxnSpLocks/>
          </p:cNvCxnSpPr>
          <p:nvPr/>
        </p:nvCxnSpPr>
        <p:spPr>
          <a:xfrm>
            <a:off x="1793420" y="721894"/>
            <a:ext cx="1647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17218-5155-7694-88C7-7F70FD35E6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254" y="1790565"/>
            <a:ext cx="11115824" cy="1506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66995-29CA-A9AB-9F6E-338132CFAF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41" y="152400"/>
            <a:ext cx="10599517" cy="129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AFF120-261C-E6F7-EC7A-C945DFAACA62}"/>
              </a:ext>
            </a:extLst>
          </p:cNvPr>
          <p:cNvSpPr txBox="1"/>
          <p:nvPr/>
        </p:nvSpPr>
        <p:spPr>
          <a:xfrm>
            <a:off x="11043633" y="2735670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B49D8-BEC6-3B3C-2754-51C78940614F}"/>
              </a:ext>
            </a:extLst>
          </p:cNvPr>
          <p:cNvSpPr txBox="1"/>
          <p:nvPr/>
        </p:nvSpPr>
        <p:spPr>
          <a:xfrm>
            <a:off x="11043633" y="3473344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34786-B3C9-22A1-9820-E6C6A8B252FA}"/>
              </a:ext>
            </a:extLst>
          </p:cNvPr>
          <p:cNvSpPr txBox="1"/>
          <p:nvPr/>
        </p:nvSpPr>
        <p:spPr>
          <a:xfrm>
            <a:off x="11043633" y="4147389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941AB-B079-C751-DA2C-DDF8B9868083}"/>
              </a:ext>
            </a:extLst>
          </p:cNvPr>
          <p:cNvSpPr txBox="1"/>
          <p:nvPr/>
        </p:nvSpPr>
        <p:spPr>
          <a:xfrm>
            <a:off x="11042723" y="4842268"/>
            <a:ext cx="661060" cy="369332"/>
          </a:xfrm>
          <a:prstGeom prst="rect">
            <a:avLst/>
          </a:prstGeom>
          <a:solidFill>
            <a:srgbClr val="0073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1EFBA-A185-BE6D-AB9E-C94DD4FD11EE}"/>
              </a:ext>
            </a:extLst>
          </p:cNvPr>
          <p:cNvSpPr txBox="1"/>
          <p:nvPr/>
        </p:nvSpPr>
        <p:spPr>
          <a:xfrm>
            <a:off x="11042723" y="5579942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42216-9B33-AF71-FD06-E97C6D22F6D0}"/>
              </a:ext>
            </a:extLst>
          </p:cNvPr>
          <p:cNvSpPr txBox="1"/>
          <p:nvPr/>
        </p:nvSpPr>
        <p:spPr>
          <a:xfrm>
            <a:off x="10647947" y="1748570"/>
            <a:ext cx="14506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 Least Some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55E19-2762-8E50-1B38-6AF94A15F5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254" y="3195488"/>
            <a:ext cx="11115824" cy="823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362D88-6F85-1220-A630-9E773254D7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254" y="4018547"/>
            <a:ext cx="11115824" cy="697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0764FE-9115-8A65-2A4A-8492506D73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254" y="4701575"/>
            <a:ext cx="11115824" cy="760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235A14-1CCA-9A30-70CF-48BE369892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4" b="-440454"/>
          <a:stretch/>
        </p:blipFill>
        <p:spPr>
          <a:xfrm>
            <a:off x="-358791" y="5379333"/>
            <a:ext cx="11115824" cy="44035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80F0E2-ED45-1266-9949-BAC544606F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3" t="15597" r="5804" b="3780"/>
          <a:stretch/>
        </p:blipFill>
        <p:spPr>
          <a:xfrm>
            <a:off x="4389784" y="1395664"/>
            <a:ext cx="5184753" cy="5045961"/>
          </a:xfrm>
          <a:prstGeom prst="ellipse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1BE98B-D220-0D32-2740-12F88D79E9A5}"/>
              </a:ext>
            </a:extLst>
          </p:cNvPr>
          <p:cNvSpPr/>
          <p:nvPr/>
        </p:nvSpPr>
        <p:spPr>
          <a:xfrm>
            <a:off x="10893742" y="2556711"/>
            <a:ext cx="1005490" cy="35793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6292-7946-CDEC-AF15-716E93BA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26" y="122893"/>
            <a:ext cx="10515600" cy="1325563"/>
          </a:xfrm>
        </p:spPr>
        <p:txBody>
          <a:bodyPr/>
          <a:lstStyle/>
          <a:p>
            <a:r>
              <a:rPr lang="en-US" dirty="0"/>
              <a:t>Why We’re Having this Conversation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BDB6A-F3E1-36FA-594E-7804B9BB0A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25" y="1378942"/>
            <a:ext cx="3176145" cy="525491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BFF5E-012C-E3F9-1BD6-A8F750A492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298" y="1426327"/>
            <a:ext cx="7970376" cy="1537560"/>
          </a:xfrm>
          <a:prstGeom prst="rect">
            <a:avLst/>
          </a:prstGeom>
          <a:ln w="28575"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AFA75E-E268-102B-3080-E786A436D09A}"/>
              </a:ext>
            </a:extLst>
          </p:cNvPr>
          <p:cNvSpPr/>
          <p:nvPr/>
        </p:nvSpPr>
        <p:spPr>
          <a:xfrm>
            <a:off x="303325" y="2327564"/>
            <a:ext cx="2131117" cy="463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7F7DC4-113A-61EA-5683-53E92CE09693}"/>
              </a:ext>
            </a:extLst>
          </p:cNvPr>
          <p:cNvSpPr/>
          <p:nvPr/>
        </p:nvSpPr>
        <p:spPr>
          <a:xfrm>
            <a:off x="3918298" y="1413699"/>
            <a:ext cx="7970376" cy="15375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15019C-E5C7-CAE2-3F24-A905636DC86E}"/>
              </a:ext>
            </a:extLst>
          </p:cNvPr>
          <p:cNvCxnSpPr>
            <a:cxnSpLocks/>
          </p:cNvCxnSpPr>
          <p:nvPr/>
        </p:nvCxnSpPr>
        <p:spPr>
          <a:xfrm>
            <a:off x="4175672" y="2559132"/>
            <a:ext cx="23435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4963F9-E824-0AEC-5658-F3C188A69460}"/>
              </a:ext>
            </a:extLst>
          </p:cNvPr>
          <p:cNvCxnSpPr>
            <a:cxnSpLocks/>
          </p:cNvCxnSpPr>
          <p:nvPr/>
        </p:nvCxnSpPr>
        <p:spPr>
          <a:xfrm>
            <a:off x="10716918" y="2559132"/>
            <a:ext cx="9446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428FB-A792-3170-3944-B99FBDE15827}"/>
              </a:ext>
            </a:extLst>
          </p:cNvPr>
          <p:cNvCxnSpPr>
            <a:cxnSpLocks/>
          </p:cNvCxnSpPr>
          <p:nvPr/>
        </p:nvCxnSpPr>
        <p:spPr>
          <a:xfrm flipV="1">
            <a:off x="4175671" y="2790701"/>
            <a:ext cx="4445815" cy="18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EB38381-39D6-AAC2-20A7-C557476A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532" y="264242"/>
            <a:ext cx="1698857" cy="638918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563CE1-FD59-8435-F8F6-B34E67D527D9}"/>
              </a:ext>
            </a:extLst>
          </p:cNvPr>
          <p:cNvSpPr/>
          <p:nvPr/>
        </p:nvSpPr>
        <p:spPr>
          <a:xfrm>
            <a:off x="1079433" y="3005486"/>
            <a:ext cx="404983" cy="21246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204FA9-5CB6-0187-7E95-8B8C608C90E5}"/>
              </a:ext>
            </a:extLst>
          </p:cNvPr>
          <p:cNvSpPr/>
          <p:nvPr/>
        </p:nvSpPr>
        <p:spPr>
          <a:xfrm>
            <a:off x="8712532" y="264242"/>
            <a:ext cx="1698857" cy="6369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D7D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3FF51-790D-B235-75F9-A0BED901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14" y="653615"/>
            <a:ext cx="6242258" cy="5540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988274-6415-8B3C-5C54-635C90E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01" y="176863"/>
            <a:ext cx="3778989" cy="310337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Benefits on Many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745F-F3AC-2D9A-3E3F-F34A2230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813621"/>
            <a:ext cx="3778988" cy="2367723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For candidates in CCA Program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For CCAs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For employers of CCAs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For ASA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For ICCA</a:t>
            </a:r>
          </a:p>
          <a:p>
            <a:r>
              <a:rPr lang="en-US" sz="1800" dirty="0">
                <a:solidFill>
                  <a:schemeClr val="tx2"/>
                </a:solidFill>
              </a:rPr>
              <a:t>For state, regional boards</a:t>
            </a:r>
          </a:p>
        </p:txBody>
      </p:sp>
    </p:spTree>
    <p:extLst>
      <p:ext uri="{BB962C8B-B14F-4D97-AF65-F5344CB8AC3E}">
        <p14:creationId xmlns:p14="http://schemas.microsoft.com/office/powerpoint/2010/main" val="416156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C515-EA5E-06A1-90DE-78EC5779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207585"/>
            <a:ext cx="10515600" cy="1325563"/>
          </a:xfrm>
        </p:spPr>
        <p:txBody>
          <a:bodyPr/>
          <a:lstStyle/>
          <a:p>
            <a:r>
              <a:rPr lang="en-US" dirty="0"/>
              <a:t>Discussion: 3 Potential Models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3B7273-9168-0497-9A57-5F50540ED705}"/>
              </a:ext>
            </a:extLst>
          </p:cNvPr>
          <p:cNvSpPr/>
          <p:nvPr/>
        </p:nvSpPr>
        <p:spPr>
          <a:xfrm>
            <a:off x="288758" y="1738559"/>
            <a:ext cx="3669632" cy="12392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CCA Membership Category under ASA Umbrella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4473E-205B-7E01-719E-4793C3BDA874}"/>
              </a:ext>
            </a:extLst>
          </p:cNvPr>
          <p:cNvSpPr/>
          <p:nvPr/>
        </p:nvSpPr>
        <p:spPr>
          <a:xfrm>
            <a:off x="4361447" y="1738558"/>
            <a:ext cx="3669632" cy="12392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 Membership Organization under ACSESS Umbrella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7C0484-2D37-F919-91EB-E39FF847ED6B}"/>
              </a:ext>
            </a:extLst>
          </p:cNvPr>
          <p:cNvSpPr/>
          <p:nvPr/>
        </p:nvSpPr>
        <p:spPr>
          <a:xfrm>
            <a:off x="8386011" y="1738560"/>
            <a:ext cx="3669632" cy="12392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Status Quo w/ Commitment to New CCA-Focused Programs &amp; Services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505668-EEB6-8008-4DC5-E3FB0ADC0218}"/>
              </a:ext>
            </a:extLst>
          </p:cNvPr>
          <p:cNvCxnSpPr>
            <a:cxnSpLocks/>
          </p:cNvCxnSpPr>
          <p:nvPr/>
        </p:nvCxnSpPr>
        <p:spPr>
          <a:xfrm>
            <a:off x="2273968" y="3152274"/>
            <a:ext cx="0" cy="385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0410E-A7DD-3FF5-5C9A-4054E34D0179}"/>
              </a:ext>
            </a:extLst>
          </p:cNvPr>
          <p:cNvCxnSpPr>
            <a:cxnSpLocks/>
          </p:cNvCxnSpPr>
          <p:nvPr/>
        </p:nvCxnSpPr>
        <p:spPr>
          <a:xfrm>
            <a:off x="6240378" y="3152274"/>
            <a:ext cx="0" cy="385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55961-8292-E3F5-B8D3-E80262BDA4F1}"/>
              </a:ext>
            </a:extLst>
          </p:cNvPr>
          <p:cNvCxnSpPr>
            <a:cxnSpLocks/>
          </p:cNvCxnSpPr>
          <p:nvPr/>
        </p:nvCxnSpPr>
        <p:spPr>
          <a:xfrm>
            <a:off x="10252911" y="3152274"/>
            <a:ext cx="0" cy="385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E78A04-825C-DAC3-ADB1-FE3BCBFFFEBD}"/>
              </a:ext>
            </a:extLst>
          </p:cNvPr>
          <p:cNvSpPr txBox="1"/>
          <p:nvPr/>
        </p:nvSpPr>
        <p:spPr>
          <a:xfrm>
            <a:off x="685799" y="3711746"/>
            <a:ext cx="3441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Certified Member category already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 of agronomic science to its application through CCA Program remains prominent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E8F449-2046-933A-E007-0DEB2C1B75FB}"/>
              </a:ext>
            </a:extLst>
          </p:cNvPr>
          <p:cNvSpPr txBox="1"/>
          <p:nvPr/>
        </p:nvSpPr>
        <p:spPr>
          <a:xfrm>
            <a:off x="4624145" y="3711746"/>
            <a:ext cx="3441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Permissible under umbrella of ACSESS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Perhaps a more explicit statement that we are serious about this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120134-561E-5C9C-7516-51C4122B0A04}"/>
              </a:ext>
            </a:extLst>
          </p:cNvPr>
          <p:cNvSpPr txBox="1"/>
          <p:nvPr/>
        </p:nvSpPr>
        <p:spPr>
          <a:xfrm>
            <a:off x="8562491" y="3711746"/>
            <a:ext cx="3441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Obviously the easiest of the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perhaps is accompanied by lack of urgency that leads to inaction? </a:t>
            </a:r>
          </a:p>
        </p:txBody>
      </p:sp>
    </p:spTree>
    <p:extLst>
      <p:ext uri="{BB962C8B-B14F-4D97-AF65-F5344CB8AC3E}">
        <p14:creationId xmlns:p14="http://schemas.microsoft.com/office/powerpoint/2010/main" val="8975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2EE8-7174-A42E-A96F-1B58F36E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0" y="0"/>
            <a:ext cx="10515600" cy="1325563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291A8-73C2-D44D-36D6-C8205B54D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3" y="1600902"/>
            <a:ext cx="2209857" cy="365619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E39DA-9139-144C-9C1D-6800017AD9A9}"/>
              </a:ext>
            </a:extLst>
          </p:cNvPr>
          <p:cNvCxnSpPr/>
          <p:nvPr/>
        </p:nvCxnSpPr>
        <p:spPr>
          <a:xfrm>
            <a:off x="2652156" y="2715494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ED1EFAE-F759-1567-F221-075412CE07C6}"/>
              </a:ext>
            </a:extLst>
          </p:cNvPr>
          <p:cNvSpPr/>
          <p:nvPr/>
        </p:nvSpPr>
        <p:spPr>
          <a:xfrm>
            <a:off x="3188096" y="1801095"/>
            <a:ext cx="2209857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ASA/CCA Board Task Force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A98CF6-F88C-D885-CC6C-A613F90F5D46}"/>
              </a:ext>
            </a:extLst>
          </p:cNvPr>
          <p:cNvCxnSpPr/>
          <p:nvPr/>
        </p:nvCxnSpPr>
        <p:spPr>
          <a:xfrm>
            <a:off x="5656613" y="2715494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49B30C-037E-F731-1DD5-8667A9EC1FC5}"/>
              </a:ext>
            </a:extLst>
          </p:cNvPr>
          <p:cNvCxnSpPr/>
          <p:nvPr/>
        </p:nvCxnSpPr>
        <p:spPr>
          <a:xfrm>
            <a:off x="8655134" y="2715494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D7AF449-9B1A-2152-86AC-AF4590C5EB40}"/>
              </a:ext>
            </a:extLst>
          </p:cNvPr>
          <p:cNvSpPr/>
          <p:nvPr/>
        </p:nvSpPr>
        <p:spPr>
          <a:xfrm>
            <a:off x="6354660" y="1801095"/>
            <a:ext cx="2086096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CCA Needs Assessment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D563D4-B890-127F-04F2-E909CCFA3FD0}"/>
              </a:ext>
            </a:extLst>
          </p:cNvPr>
          <p:cNvSpPr/>
          <p:nvPr/>
        </p:nvSpPr>
        <p:spPr>
          <a:xfrm>
            <a:off x="9308899" y="1801095"/>
            <a:ext cx="2086096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ICCA Board Discussion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721D5D-0546-6D95-D93F-B552DCCB447D}"/>
              </a:ext>
            </a:extLst>
          </p:cNvPr>
          <p:cNvCxnSpPr>
            <a:cxnSpLocks/>
          </p:cNvCxnSpPr>
          <p:nvPr/>
        </p:nvCxnSpPr>
        <p:spPr>
          <a:xfrm flipH="1">
            <a:off x="6617368" y="3429000"/>
            <a:ext cx="2780095" cy="121773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DB148CC-51A2-437A-4F21-0B9F3DC3B733}"/>
              </a:ext>
            </a:extLst>
          </p:cNvPr>
          <p:cNvSpPr/>
          <p:nvPr/>
        </p:nvSpPr>
        <p:spPr>
          <a:xfrm>
            <a:off x="3812669" y="4443146"/>
            <a:ext cx="3016330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Recommendations to ASA Board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44DBD2-CDCA-4150-9177-303EF3DFC3C0}"/>
              </a:ext>
            </a:extLst>
          </p:cNvPr>
          <p:cNvCxnSpPr/>
          <p:nvPr/>
        </p:nvCxnSpPr>
        <p:spPr>
          <a:xfrm>
            <a:off x="7178014" y="5357545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0B3311D-F8A6-2E86-AE29-350AB84369A0}"/>
              </a:ext>
            </a:extLst>
          </p:cNvPr>
          <p:cNvSpPr/>
          <p:nvPr/>
        </p:nvSpPr>
        <p:spPr>
          <a:xfrm>
            <a:off x="7931780" y="4443146"/>
            <a:ext cx="2086096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a Path Forward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CCFAA6-8479-29F7-B1F0-7A1FD4D389BB}"/>
              </a:ext>
            </a:extLst>
          </p:cNvPr>
          <p:cNvSpPr txBox="1"/>
          <p:nvPr/>
        </p:nvSpPr>
        <p:spPr>
          <a:xfrm>
            <a:off x="4669295" y="6320540"/>
            <a:ext cx="130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4D2E4-400C-9C33-5B51-F56BCBE1F0D3}"/>
              </a:ext>
            </a:extLst>
          </p:cNvPr>
          <p:cNvSpPr txBox="1"/>
          <p:nvPr/>
        </p:nvSpPr>
        <p:spPr>
          <a:xfrm>
            <a:off x="8323289" y="6293223"/>
            <a:ext cx="130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3FA912-EC45-AB49-FF0B-717E3F29299F}"/>
              </a:ext>
            </a:extLst>
          </p:cNvPr>
          <p:cNvSpPr txBox="1"/>
          <p:nvPr/>
        </p:nvSpPr>
        <p:spPr>
          <a:xfrm rot="20212339">
            <a:off x="6706639" y="3546970"/>
            <a:ext cx="275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 Conversation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DDE34C-D722-0707-8DFA-3EA639EFAC73}"/>
              </a:ext>
            </a:extLst>
          </p:cNvPr>
          <p:cNvCxnSpPr>
            <a:cxnSpLocks/>
          </p:cNvCxnSpPr>
          <p:nvPr/>
        </p:nvCxnSpPr>
        <p:spPr>
          <a:xfrm flipH="1" flipV="1">
            <a:off x="5968652" y="1600902"/>
            <a:ext cx="648716" cy="296761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532800C-972E-571C-ABE3-F834A52F68F5}"/>
              </a:ext>
            </a:extLst>
          </p:cNvPr>
          <p:cNvSpPr/>
          <p:nvPr/>
        </p:nvSpPr>
        <p:spPr>
          <a:xfrm>
            <a:off x="5320834" y="232097"/>
            <a:ext cx="4436630" cy="11777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Looking for 5-7 reps from boards for continued conversation</a:t>
            </a:r>
          </a:p>
        </p:txBody>
      </p:sp>
    </p:spTree>
    <p:extLst>
      <p:ext uri="{BB962C8B-B14F-4D97-AF65-F5344CB8AC3E}">
        <p14:creationId xmlns:p14="http://schemas.microsoft.com/office/powerpoint/2010/main" val="6605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D027-8A4C-2BF8-F51D-87DAA19F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4" y="18255"/>
            <a:ext cx="10515600" cy="1325563"/>
          </a:xfrm>
        </p:spPr>
        <p:txBody>
          <a:bodyPr/>
          <a:lstStyle/>
          <a:p>
            <a:r>
              <a:rPr lang="en-US" dirty="0"/>
              <a:t>CCA Membership Task Force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11B567-710D-6E71-9718-3C0485FEDDF0}"/>
              </a:ext>
            </a:extLst>
          </p:cNvPr>
          <p:cNvSpPr/>
          <p:nvPr/>
        </p:nvSpPr>
        <p:spPr>
          <a:xfrm>
            <a:off x="1788694" y="2013737"/>
            <a:ext cx="4435642" cy="4499811"/>
          </a:xfrm>
          <a:prstGeom prst="ellipse">
            <a:avLst/>
          </a:prstGeom>
          <a:solidFill>
            <a:srgbClr val="7BA0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Peter Kyveryga</a:t>
            </a:r>
          </a:p>
          <a:p>
            <a:pPr algn="ctr"/>
            <a:r>
              <a:rPr lang="en-US" sz="2200" dirty="0"/>
              <a:t>President-Elect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Wade Thomason</a:t>
            </a:r>
          </a:p>
          <a:p>
            <a:pPr algn="ctr"/>
            <a:r>
              <a:rPr lang="en-US" sz="2200" dirty="0"/>
              <a:t>Incoming President-Elect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Calvin Trostle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Nicole Fiorellino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B32F6-C871-10D5-7859-01636A35BA4F}"/>
              </a:ext>
            </a:extLst>
          </p:cNvPr>
          <p:cNvSpPr txBox="1"/>
          <p:nvPr/>
        </p:nvSpPr>
        <p:spPr>
          <a:xfrm>
            <a:off x="2364205" y="1344871"/>
            <a:ext cx="352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ASA Board of Directors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28C026-D9C2-1BDF-1797-4F58A514190D}"/>
              </a:ext>
            </a:extLst>
          </p:cNvPr>
          <p:cNvSpPr/>
          <p:nvPr/>
        </p:nvSpPr>
        <p:spPr>
          <a:xfrm>
            <a:off x="5578645" y="1950477"/>
            <a:ext cx="4435642" cy="4499811"/>
          </a:xfrm>
          <a:prstGeom prst="ellipse">
            <a:avLst/>
          </a:prstGeom>
          <a:solidFill>
            <a:srgbClr val="009A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Aaron Breimer</a:t>
            </a:r>
          </a:p>
          <a:p>
            <a:pPr algn="ctr"/>
            <a:r>
              <a:rPr lang="en-US" sz="2200" dirty="0"/>
              <a:t>Incoming Chair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Jamie Perry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Peter Naumann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3917B-08FF-76AA-7FD1-9D7035F979BD}"/>
              </a:ext>
            </a:extLst>
          </p:cNvPr>
          <p:cNvSpPr txBox="1"/>
          <p:nvPr/>
        </p:nvSpPr>
        <p:spPr>
          <a:xfrm>
            <a:off x="6033839" y="1344871"/>
            <a:ext cx="352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ICCA Board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11214-12C4-F992-B0A2-5C41BCE1D14A}"/>
              </a:ext>
            </a:extLst>
          </p:cNvPr>
          <p:cNvSpPr/>
          <p:nvPr/>
        </p:nvSpPr>
        <p:spPr>
          <a:xfrm>
            <a:off x="4042611" y="1806536"/>
            <a:ext cx="4042610" cy="934000"/>
          </a:xfrm>
          <a:prstGeom prst="ellipse">
            <a:avLst/>
          </a:prstGeom>
          <a:solidFill>
            <a:srgbClr val="4F33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Andy Knepp</a:t>
            </a:r>
          </a:p>
          <a:p>
            <a:pPr algn="ctr"/>
            <a:r>
              <a:rPr lang="en-US" sz="2200" dirty="0"/>
              <a:t>ICCA Board Rep to ASA Board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6BBD44-9B6A-D380-95B9-72BB6AB0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2EE8-7174-A42E-A96F-1B58F36E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0" y="0"/>
            <a:ext cx="10515600" cy="1325563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291A8-73C2-D44D-36D6-C8205B54D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3" y="1600902"/>
            <a:ext cx="2209857" cy="365619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E39DA-9139-144C-9C1D-6800017AD9A9}"/>
              </a:ext>
            </a:extLst>
          </p:cNvPr>
          <p:cNvCxnSpPr/>
          <p:nvPr/>
        </p:nvCxnSpPr>
        <p:spPr>
          <a:xfrm>
            <a:off x="2652156" y="2715494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ED1EFAE-F759-1567-F221-075412CE07C6}"/>
              </a:ext>
            </a:extLst>
          </p:cNvPr>
          <p:cNvSpPr/>
          <p:nvPr/>
        </p:nvSpPr>
        <p:spPr>
          <a:xfrm>
            <a:off x="3188096" y="1801095"/>
            <a:ext cx="2209857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ASA/CCA Board Task Force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A98CF6-F88C-D885-CC6C-A613F90F5D46}"/>
              </a:ext>
            </a:extLst>
          </p:cNvPr>
          <p:cNvCxnSpPr/>
          <p:nvPr/>
        </p:nvCxnSpPr>
        <p:spPr>
          <a:xfrm>
            <a:off x="5656613" y="2715494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49B30C-037E-F731-1DD5-8667A9EC1FC5}"/>
              </a:ext>
            </a:extLst>
          </p:cNvPr>
          <p:cNvCxnSpPr/>
          <p:nvPr/>
        </p:nvCxnSpPr>
        <p:spPr>
          <a:xfrm>
            <a:off x="8655134" y="2715494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D7AF449-9B1A-2152-86AC-AF4590C5EB40}"/>
              </a:ext>
            </a:extLst>
          </p:cNvPr>
          <p:cNvSpPr/>
          <p:nvPr/>
        </p:nvSpPr>
        <p:spPr>
          <a:xfrm>
            <a:off x="6354660" y="1801095"/>
            <a:ext cx="2086096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CCA Needs Assessment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D563D4-B890-127F-04F2-E909CCFA3FD0}"/>
              </a:ext>
            </a:extLst>
          </p:cNvPr>
          <p:cNvSpPr/>
          <p:nvPr/>
        </p:nvSpPr>
        <p:spPr>
          <a:xfrm>
            <a:off x="9308899" y="1801095"/>
            <a:ext cx="2086096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ICCA Board Discussion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721D5D-0546-6D95-D93F-B552DCCB447D}"/>
              </a:ext>
            </a:extLst>
          </p:cNvPr>
          <p:cNvCxnSpPr>
            <a:cxnSpLocks/>
          </p:cNvCxnSpPr>
          <p:nvPr/>
        </p:nvCxnSpPr>
        <p:spPr>
          <a:xfrm flipH="1">
            <a:off x="6617368" y="3429000"/>
            <a:ext cx="2780095" cy="121773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DB148CC-51A2-437A-4F21-0B9F3DC3B733}"/>
              </a:ext>
            </a:extLst>
          </p:cNvPr>
          <p:cNvSpPr/>
          <p:nvPr/>
        </p:nvSpPr>
        <p:spPr>
          <a:xfrm>
            <a:off x="3812669" y="4443146"/>
            <a:ext cx="3016330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Recommendations to ASA Board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44DBD2-CDCA-4150-9177-303EF3DFC3C0}"/>
              </a:ext>
            </a:extLst>
          </p:cNvPr>
          <p:cNvCxnSpPr/>
          <p:nvPr/>
        </p:nvCxnSpPr>
        <p:spPr>
          <a:xfrm>
            <a:off x="7178014" y="5357545"/>
            <a:ext cx="439387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0B3311D-F8A6-2E86-AE29-350AB84369A0}"/>
              </a:ext>
            </a:extLst>
          </p:cNvPr>
          <p:cNvSpPr/>
          <p:nvPr/>
        </p:nvSpPr>
        <p:spPr>
          <a:xfrm>
            <a:off x="7931780" y="4443146"/>
            <a:ext cx="2086096" cy="18287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a Path Forward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CCFAA6-8479-29F7-B1F0-7A1FD4D389BB}"/>
              </a:ext>
            </a:extLst>
          </p:cNvPr>
          <p:cNvSpPr txBox="1"/>
          <p:nvPr/>
        </p:nvSpPr>
        <p:spPr>
          <a:xfrm>
            <a:off x="4669295" y="6320540"/>
            <a:ext cx="130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November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4D2E4-400C-9C33-5B51-F56BCBE1F0D3}"/>
              </a:ext>
            </a:extLst>
          </p:cNvPr>
          <p:cNvSpPr txBox="1"/>
          <p:nvPr/>
        </p:nvSpPr>
        <p:spPr>
          <a:xfrm>
            <a:off x="8323289" y="6293223"/>
            <a:ext cx="130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3FA912-EC45-AB49-FF0B-717E3F29299F}"/>
              </a:ext>
            </a:extLst>
          </p:cNvPr>
          <p:cNvSpPr txBox="1"/>
          <p:nvPr/>
        </p:nvSpPr>
        <p:spPr>
          <a:xfrm rot="20212339">
            <a:off x="6706639" y="3546970"/>
            <a:ext cx="275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 Conversation</a:t>
            </a:r>
          </a:p>
        </p:txBody>
      </p:sp>
    </p:spTree>
    <p:extLst>
      <p:ext uri="{BB962C8B-B14F-4D97-AF65-F5344CB8AC3E}">
        <p14:creationId xmlns:p14="http://schemas.microsoft.com/office/powerpoint/2010/main" val="40137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39AD-17E3-8BA6-3CEF-E6AAD72A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56"/>
            <a:ext cx="10515600" cy="1325563"/>
          </a:xfrm>
        </p:spPr>
        <p:txBody>
          <a:bodyPr/>
          <a:lstStyle/>
          <a:p>
            <a:r>
              <a:rPr lang="en-US" dirty="0"/>
              <a:t>What This Exercise Is NOT…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10EC8-7EDD-77FC-5CDC-206A00C3B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0" y="4230169"/>
            <a:ext cx="2349270" cy="251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024B09-02F9-2D25-8547-CF47C2B42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004" y="1751935"/>
            <a:ext cx="2235622" cy="1831832"/>
          </a:xfrm>
          <a:prstGeom prst="ellipse">
            <a:avLst/>
          </a:prstGeom>
        </p:spPr>
      </p:pic>
      <p:pic>
        <p:nvPicPr>
          <p:cNvPr id="13" name="Picture 12" descr="A green and black logo&#10;&#10;Description automatically generated">
            <a:extLst>
              <a:ext uri="{FF2B5EF4-FFF2-40B4-BE49-F238E27FC236}">
                <a16:creationId xmlns:a16="http://schemas.microsoft.com/office/drawing/2014/main" id="{A1A66E74-6EA0-7B16-4A64-EFF0B6547D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538" y="4530415"/>
            <a:ext cx="3724201" cy="1325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DC270B-9BF8-2CD5-885C-2C71C38A3BBA}"/>
              </a:ext>
            </a:extLst>
          </p:cNvPr>
          <p:cNvSpPr txBox="1"/>
          <p:nvPr/>
        </p:nvSpPr>
        <p:spPr>
          <a:xfrm>
            <a:off x="9250878" y="5632052"/>
            <a:ext cx="267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MEMBER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6FFF67-0378-20ED-993E-B7395A43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20" y="1391323"/>
            <a:ext cx="2476846" cy="2838846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76ABD7-F5FB-68B1-D1C1-801303CB1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364" y="1105533"/>
            <a:ext cx="3515216" cy="3124636"/>
          </a:xfrm>
          <a:prstGeom prst="ellipse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1BE468-10FB-F525-F2A1-5BB70631B002}"/>
              </a:ext>
            </a:extLst>
          </p:cNvPr>
          <p:cNvSpPr/>
          <p:nvPr/>
        </p:nvSpPr>
        <p:spPr>
          <a:xfrm>
            <a:off x="3755419" y="3822863"/>
            <a:ext cx="3515216" cy="2517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of this BEGINS w/ the understanding that the needs of CCAs are fundamentally different than of traditional ASA members</a:t>
            </a:r>
          </a:p>
        </p:txBody>
      </p:sp>
    </p:spTree>
    <p:extLst>
      <p:ext uri="{BB962C8B-B14F-4D97-AF65-F5344CB8AC3E}">
        <p14:creationId xmlns:p14="http://schemas.microsoft.com/office/powerpoint/2010/main" val="25974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36F-00EF-FAFB-7A73-EA12F47D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ASA Member Benefits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FE0F27A-E733-B28C-E5C8-C2B4BA43C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313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2E4AC6F1-0E9D-38C3-81AD-D497C13D47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390" y="5324499"/>
            <a:ext cx="3724201" cy="13255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CBA5D8-3C3E-C1BF-ACE1-6D61DA76E2E8}"/>
              </a:ext>
            </a:extLst>
          </p:cNvPr>
          <p:cNvSpPr/>
          <p:nvPr/>
        </p:nvSpPr>
        <p:spPr>
          <a:xfrm>
            <a:off x="8484279" y="163213"/>
            <a:ext cx="3515216" cy="2517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of this BEGINS w/ the understanding that the needs of CCAs are fundamentally different than of traditional ASA members</a:t>
            </a:r>
          </a:p>
        </p:txBody>
      </p:sp>
    </p:spTree>
    <p:extLst>
      <p:ext uri="{BB962C8B-B14F-4D97-AF65-F5344CB8AC3E}">
        <p14:creationId xmlns:p14="http://schemas.microsoft.com/office/powerpoint/2010/main" val="27048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AF9E2-D3D1-C9B6-3676-01A80284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56" y="317143"/>
            <a:ext cx="7802064" cy="381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660FB-4497-3727-A133-773C8BF791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89" y="807656"/>
            <a:ext cx="8128482" cy="5841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0BB2C-A8A0-A272-0C7B-17264CA03719}"/>
              </a:ext>
            </a:extLst>
          </p:cNvPr>
          <p:cNvSpPr txBox="1"/>
          <p:nvPr/>
        </p:nvSpPr>
        <p:spPr>
          <a:xfrm>
            <a:off x="9696096" y="1556575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72F9C-1BC9-D9A1-3444-5225C3080095}"/>
              </a:ext>
            </a:extLst>
          </p:cNvPr>
          <p:cNvSpPr txBox="1"/>
          <p:nvPr/>
        </p:nvSpPr>
        <p:spPr>
          <a:xfrm>
            <a:off x="9696096" y="2162018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C15E-4154-D4E5-C793-BD6546E66A51}"/>
              </a:ext>
            </a:extLst>
          </p:cNvPr>
          <p:cNvSpPr txBox="1"/>
          <p:nvPr/>
        </p:nvSpPr>
        <p:spPr>
          <a:xfrm>
            <a:off x="9696096" y="2791665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9D62D-5E9C-C9C6-7EB6-49CA7E03B407}"/>
              </a:ext>
            </a:extLst>
          </p:cNvPr>
          <p:cNvSpPr txBox="1"/>
          <p:nvPr/>
        </p:nvSpPr>
        <p:spPr>
          <a:xfrm>
            <a:off x="9696096" y="3543732"/>
            <a:ext cx="661060" cy="369332"/>
          </a:xfrm>
          <a:prstGeom prst="rect">
            <a:avLst/>
          </a:prstGeom>
          <a:solidFill>
            <a:srgbClr val="0073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5F287-27BA-3BD9-947B-6894264B4460}"/>
              </a:ext>
            </a:extLst>
          </p:cNvPr>
          <p:cNvSpPr txBox="1"/>
          <p:nvPr/>
        </p:nvSpPr>
        <p:spPr>
          <a:xfrm>
            <a:off x="9696096" y="4281057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55D08-9D84-1DFE-4767-8FB90CA5B5D9}"/>
              </a:ext>
            </a:extLst>
          </p:cNvPr>
          <p:cNvSpPr txBox="1"/>
          <p:nvPr/>
        </p:nvSpPr>
        <p:spPr>
          <a:xfrm>
            <a:off x="9102799" y="698196"/>
            <a:ext cx="18476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 Least Some Influence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584C4-3960-495E-FB85-A33FACEEA817}"/>
              </a:ext>
            </a:extLst>
          </p:cNvPr>
          <p:cNvSpPr txBox="1"/>
          <p:nvPr/>
        </p:nvSpPr>
        <p:spPr>
          <a:xfrm>
            <a:off x="9694063" y="4932094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3E0F5-F2A3-A660-7CCF-EA5EC2EFA3BE}"/>
              </a:ext>
            </a:extLst>
          </p:cNvPr>
          <p:cNvSpPr txBox="1"/>
          <p:nvPr/>
        </p:nvSpPr>
        <p:spPr>
          <a:xfrm>
            <a:off x="9738123" y="5583131"/>
            <a:ext cx="661060" cy="369332"/>
          </a:xfrm>
          <a:prstGeom prst="rect">
            <a:avLst/>
          </a:prstGeom>
          <a:solidFill>
            <a:srgbClr val="8ED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4838E6-836F-4BEB-A5BE-8AEB3B2A4B90}"/>
              </a:ext>
            </a:extLst>
          </p:cNvPr>
          <p:cNvSpPr txBox="1"/>
          <p:nvPr/>
        </p:nvSpPr>
        <p:spPr>
          <a:xfrm>
            <a:off x="9694063" y="6212778"/>
            <a:ext cx="66106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22%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746D1B-BB79-0C0C-E842-C4A67F41418B}"/>
              </a:ext>
            </a:extLst>
          </p:cNvPr>
          <p:cNvCxnSpPr>
            <a:cxnSpLocks/>
          </p:cNvCxnSpPr>
          <p:nvPr/>
        </p:nvCxnSpPr>
        <p:spPr>
          <a:xfrm>
            <a:off x="1312156" y="1656764"/>
            <a:ext cx="2008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D2BF8-8ED2-0870-7D64-92A6890A9A2A}"/>
              </a:ext>
            </a:extLst>
          </p:cNvPr>
          <p:cNvCxnSpPr>
            <a:cxnSpLocks/>
          </p:cNvCxnSpPr>
          <p:nvPr/>
        </p:nvCxnSpPr>
        <p:spPr>
          <a:xfrm>
            <a:off x="1765346" y="2350585"/>
            <a:ext cx="23614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032BB9-6247-87A6-F0A4-6AC7C5658199}"/>
              </a:ext>
            </a:extLst>
          </p:cNvPr>
          <p:cNvCxnSpPr>
            <a:cxnSpLocks/>
          </p:cNvCxnSpPr>
          <p:nvPr/>
        </p:nvCxnSpPr>
        <p:spPr>
          <a:xfrm>
            <a:off x="1548777" y="2531350"/>
            <a:ext cx="2301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F2ADA-B720-B455-A20B-790D0BA548C2}"/>
              </a:ext>
            </a:extLst>
          </p:cNvPr>
          <p:cNvCxnSpPr>
            <a:cxnSpLocks/>
          </p:cNvCxnSpPr>
          <p:nvPr/>
        </p:nvCxnSpPr>
        <p:spPr>
          <a:xfrm>
            <a:off x="1765346" y="3024354"/>
            <a:ext cx="1555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46E5EC-9BC0-2EAC-6556-3BFE4CD1FEA5}"/>
              </a:ext>
            </a:extLst>
          </p:cNvPr>
          <p:cNvCxnSpPr>
            <a:cxnSpLocks/>
          </p:cNvCxnSpPr>
          <p:nvPr/>
        </p:nvCxnSpPr>
        <p:spPr>
          <a:xfrm>
            <a:off x="1548777" y="3809206"/>
            <a:ext cx="16395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82AB3A-773D-47DA-A5EB-1F06F0570C95}"/>
              </a:ext>
            </a:extLst>
          </p:cNvPr>
          <p:cNvCxnSpPr>
            <a:cxnSpLocks/>
          </p:cNvCxnSpPr>
          <p:nvPr/>
        </p:nvCxnSpPr>
        <p:spPr>
          <a:xfrm>
            <a:off x="1548777" y="4383922"/>
            <a:ext cx="2578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3264E9B-E284-B1B5-1396-4F68DAA43E27}"/>
              </a:ext>
            </a:extLst>
          </p:cNvPr>
          <p:cNvSpPr/>
          <p:nvPr/>
        </p:nvSpPr>
        <p:spPr>
          <a:xfrm>
            <a:off x="4601541" y="1529645"/>
            <a:ext cx="4269744" cy="11868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Powerful Messages for Marketing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92FB66-591A-7357-305A-34F0D7CFD765}"/>
              </a:ext>
            </a:extLst>
          </p:cNvPr>
          <p:cNvSpPr/>
          <p:nvPr/>
        </p:nvSpPr>
        <p:spPr>
          <a:xfrm>
            <a:off x="4601540" y="2976331"/>
            <a:ext cx="4269745" cy="11868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Foundation for Deeper Engagement</a:t>
            </a:r>
          </a:p>
        </p:txBody>
      </p:sp>
    </p:spTree>
    <p:extLst>
      <p:ext uri="{BB962C8B-B14F-4D97-AF65-F5344CB8AC3E}">
        <p14:creationId xmlns:p14="http://schemas.microsoft.com/office/powerpoint/2010/main" val="28029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B863-6C7B-683F-D6F5-2C07CC8C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42" y="0"/>
            <a:ext cx="10515600" cy="1325563"/>
          </a:xfrm>
        </p:spPr>
        <p:txBody>
          <a:bodyPr/>
          <a:lstStyle/>
          <a:p>
            <a:r>
              <a:rPr lang="en-US" dirty="0"/>
              <a:t>A Position of Strength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155B7-98A4-7997-8059-AF52A3F0B8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1623028"/>
            <a:ext cx="11621984" cy="4934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E913A-6162-84E8-F7E0-DAD2239C60B9}"/>
              </a:ext>
            </a:extLst>
          </p:cNvPr>
          <p:cNvSpPr txBox="1"/>
          <p:nvPr/>
        </p:nvSpPr>
        <p:spPr>
          <a:xfrm>
            <a:off x="11267703" y="2614821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E5547-3BB0-56AC-F994-E53519B8321D}"/>
              </a:ext>
            </a:extLst>
          </p:cNvPr>
          <p:cNvSpPr txBox="1"/>
          <p:nvPr/>
        </p:nvSpPr>
        <p:spPr>
          <a:xfrm>
            <a:off x="11267703" y="3314958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6AF5B-3BE9-2498-656B-9A603B0EAD16}"/>
              </a:ext>
            </a:extLst>
          </p:cNvPr>
          <p:cNvSpPr txBox="1"/>
          <p:nvPr/>
        </p:nvSpPr>
        <p:spPr>
          <a:xfrm>
            <a:off x="11267703" y="3992344"/>
            <a:ext cx="6610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C3B6C6-D939-2E42-AECA-13E73E3D3AE6}"/>
              </a:ext>
            </a:extLst>
          </p:cNvPr>
          <p:cNvSpPr txBox="1"/>
          <p:nvPr/>
        </p:nvSpPr>
        <p:spPr>
          <a:xfrm>
            <a:off x="11267703" y="4641398"/>
            <a:ext cx="6610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63650-2F61-8377-5307-041A055CC281}"/>
              </a:ext>
            </a:extLst>
          </p:cNvPr>
          <p:cNvSpPr txBox="1"/>
          <p:nvPr/>
        </p:nvSpPr>
        <p:spPr>
          <a:xfrm>
            <a:off x="11278589" y="5290452"/>
            <a:ext cx="66106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FE266-DB1D-61D3-2B06-AFFC6F62B423}"/>
              </a:ext>
            </a:extLst>
          </p:cNvPr>
          <p:cNvSpPr txBox="1"/>
          <p:nvPr/>
        </p:nvSpPr>
        <p:spPr>
          <a:xfrm>
            <a:off x="11278589" y="5998477"/>
            <a:ext cx="6610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5FD01F-DE26-1425-775B-B539ECCA01A3}"/>
              </a:ext>
            </a:extLst>
          </p:cNvPr>
          <p:cNvSpPr/>
          <p:nvPr/>
        </p:nvSpPr>
        <p:spPr>
          <a:xfrm>
            <a:off x="252352" y="5140992"/>
            <a:ext cx="11809020" cy="1438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8F3CC-1A9E-C88F-34D0-F99C63ECD5CE}"/>
              </a:ext>
            </a:extLst>
          </p:cNvPr>
          <p:cNvSpPr txBox="1"/>
          <p:nvPr/>
        </p:nvSpPr>
        <p:spPr>
          <a:xfrm>
            <a:off x="11143742" y="2032709"/>
            <a:ext cx="9307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Agree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63BC68-A40D-C668-A2BD-2D8A9702FA18}"/>
              </a:ext>
            </a:extLst>
          </p:cNvPr>
          <p:cNvCxnSpPr/>
          <p:nvPr/>
        </p:nvCxnSpPr>
        <p:spPr>
          <a:xfrm flipV="1">
            <a:off x="457200" y="1623028"/>
            <a:ext cx="0" cy="3517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0E5643-A2F4-B24D-453B-A13ADC837D71}"/>
              </a:ext>
            </a:extLst>
          </p:cNvPr>
          <p:cNvSpPr/>
          <p:nvPr/>
        </p:nvSpPr>
        <p:spPr>
          <a:xfrm>
            <a:off x="628142" y="1130968"/>
            <a:ext cx="3233995" cy="4920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to do here (together)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0C5DF8-07FD-71E6-A39F-CCAB931A08FA}"/>
              </a:ext>
            </a:extLst>
          </p:cNvPr>
          <p:cNvSpPr/>
          <p:nvPr/>
        </p:nvSpPr>
        <p:spPr>
          <a:xfrm>
            <a:off x="11019887" y="1903679"/>
            <a:ext cx="1125026" cy="25478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E38B1F-62C7-A671-7DAD-1E1DA3728469}"/>
              </a:ext>
            </a:extLst>
          </p:cNvPr>
          <p:cNvCxnSpPr>
            <a:cxnSpLocks/>
          </p:cNvCxnSpPr>
          <p:nvPr/>
        </p:nvCxnSpPr>
        <p:spPr>
          <a:xfrm flipH="1" flipV="1">
            <a:off x="9896211" y="998621"/>
            <a:ext cx="1123676" cy="1016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1C2776-5E97-2F0C-7035-90766DCD2064}"/>
              </a:ext>
            </a:extLst>
          </p:cNvPr>
          <p:cNvSpPr/>
          <p:nvPr/>
        </p:nvSpPr>
        <p:spPr>
          <a:xfrm>
            <a:off x="6317102" y="444812"/>
            <a:ext cx="3579109" cy="4498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solid (we can build off this)</a:t>
            </a:r>
          </a:p>
        </p:txBody>
      </p:sp>
    </p:spTree>
    <p:extLst>
      <p:ext uri="{BB962C8B-B14F-4D97-AF65-F5344CB8AC3E}">
        <p14:creationId xmlns:p14="http://schemas.microsoft.com/office/powerpoint/2010/main" val="25079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F759-F19B-69EE-CBDD-27BCC8AF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Q6: What changes would you like to see in the CCA Program?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16926B-ECFA-DE23-1ACD-C5A16850AE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6937" y="18737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38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688</Words>
  <Application>Microsoft Office PowerPoint</Application>
  <PresentationFormat>Widescreen</PresentationFormat>
  <Paragraphs>174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The Concept of  “CCA Membership” +  CCA Needs Assessment</vt:lpstr>
      <vt:lpstr>Why We’re Having this Conversation</vt:lpstr>
      <vt:lpstr>CCA Membership Task Force</vt:lpstr>
      <vt:lpstr>Process</vt:lpstr>
      <vt:lpstr>What This Exercise Is NOT…</vt:lpstr>
      <vt:lpstr>Traditional ASA Member Benefits</vt:lpstr>
      <vt:lpstr>PowerPoint Presentation</vt:lpstr>
      <vt:lpstr>A Position of Strength</vt:lpstr>
      <vt:lpstr>Q6: What changes would you like to see in the CCA Program? </vt:lpstr>
      <vt:lpstr>PowerPoint Presentation</vt:lpstr>
      <vt:lpstr>Typical Member Benefits</vt:lpstr>
      <vt:lpstr>Value of Programs &amp; Services</vt:lpstr>
      <vt:lpstr>Q14: CCAs: Biggest problem you or your employer face(s)?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on Many Levels</vt:lpstr>
      <vt:lpstr>Discussion: 3 Potential Models</vt:lpstr>
      <vt:lpstr>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Cudahy</dc:creator>
  <cp:lastModifiedBy>Sara Uttech</cp:lastModifiedBy>
  <cp:revision>3</cp:revision>
  <dcterms:created xsi:type="dcterms:W3CDTF">2024-09-22T13:14:33Z</dcterms:created>
  <dcterms:modified xsi:type="dcterms:W3CDTF">2024-10-16T17:37:23Z</dcterms:modified>
</cp:coreProperties>
</file>